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2" r:id="rId17"/>
    <p:sldId id="273" r:id="rId18"/>
    <p:sldId id="274" r:id="rId19"/>
    <p:sldId id="275" r:id="rId20"/>
    <p:sldId id="278" r:id="rId21"/>
    <p:sldId id="280" r:id="rId22"/>
    <p:sldId id="279" r:id="rId23"/>
    <p:sldId id="281" r:id="rId24"/>
    <p:sldId id="282" r:id="rId25"/>
    <p:sldId id="283" r:id="rId26"/>
    <p:sldId id="284" r:id="rId27"/>
    <p:sldId id="285" r:id="rId28"/>
    <p:sldId id="286" r:id="rId2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70" d="100"/>
          <a:sy n="70" d="100"/>
        </p:scale>
        <p:origin x="437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CFA337-1352-4BAF-AA96-8F2A52DB41A9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801C9829-10B0-4A0B-9FA4-64996A0F54BB}">
      <dgm:prSet phldrT="[Testo]"/>
      <dgm:spPr/>
      <dgm:t>
        <a:bodyPr/>
        <a:lstStyle/>
        <a:p>
          <a:r>
            <a:rPr lang="it-IT" dirty="0" smtClean="0"/>
            <a:t>conoscere</a:t>
          </a:r>
          <a:endParaRPr lang="it-IT" dirty="0"/>
        </a:p>
      </dgm:t>
    </dgm:pt>
    <dgm:pt modelId="{AE92B15A-38B1-41EB-8248-82BF95164BAD}" type="parTrans" cxnId="{907C26EC-29EE-4733-B08E-755977924F74}">
      <dgm:prSet/>
      <dgm:spPr/>
      <dgm:t>
        <a:bodyPr/>
        <a:lstStyle/>
        <a:p>
          <a:endParaRPr lang="it-IT"/>
        </a:p>
      </dgm:t>
    </dgm:pt>
    <dgm:pt modelId="{B1728E4B-A1A5-488A-9EFA-3F7D00F3FBB9}" type="sibTrans" cxnId="{907C26EC-29EE-4733-B08E-755977924F74}">
      <dgm:prSet/>
      <dgm:spPr/>
      <dgm:t>
        <a:bodyPr/>
        <a:lstStyle/>
        <a:p>
          <a:endParaRPr lang="it-IT"/>
        </a:p>
      </dgm:t>
    </dgm:pt>
    <dgm:pt modelId="{BB6B5691-FCDE-457D-8B8E-951366D7BEF3}">
      <dgm:prSet phldrT="[Testo]"/>
      <dgm:spPr/>
      <dgm:t>
        <a:bodyPr/>
        <a:lstStyle/>
        <a:p>
          <a:r>
            <a:rPr lang="it-IT" dirty="0" smtClean="0"/>
            <a:t>conoscersi</a:t>
          </a:r>
          <a:endParaRPr lang="it-IT" dirty="0"/>
        </a:p>
      </dgm:t>
    </dgm:pt>
    <dgm:pt modelId="{621532BA-7E01-49A5-875C-67E158936199}" type="parTrans" cxnId="{34EB61DA-CD71-45E0-81E0-6B6C4091ABF5}">
      <dgm:prSet/>
      <dgm:spPr/>
      <dgm:t>
        <a:bodyPr/>
        <a:lstStyle/>
        <a:p>
          <a:endParaRPr lang="it-IT"/>
        </a:p>
      </dgm:t>
    </dgm:pt>
    <dgm:pt modelId="{78A7DC16-9AA0-45D6-98EE-39579A51221E}" type="sibTrans" cxnId="{34EB61DA-CD71-45E0-81E0-6B6C4091ABF5}">
      <dgm:prSet/>
      <dgm:spPr/>
      <dgm:t>
        <a:bodyPr/>
        <a:lstStyle/>
        <a:p>
          <a:endParaRPr lang="it-IT"/>
        </a:p>
      </dgm:t>
    </dgm:pt>
    <dgm:pt modelId="{D995D7B7-3020-4C09-9AF5-5B805A242654}">
      <dgm:prSet phldrT="[Testo]"/>
      <dgm:spPr/>
      <dgm:t>
        <a:bodyPr/>
        <a:lstStyle/>
        <a:p>
          <a:r>
            <a:rPr lang="it-IT" dirty="0" smtClean="0"/>
            <a:t>Farsi conoscere</a:t>
          </a:r>
          <a:endParaRPr lang="it-IT" dirty="0"/>
        </a:p>
      </dgm:t>
    </dgm:pt>
    <dgm:pt modelId="{EAF09CD8-04A0-4C04-84B4-F31D47F601BC}" type="parTrans" cxnId="{34BA3274-DD1F-448C-A513-99C7916C158C}">
      <dgm:prSet/>
      <dgm:spPr/>
      <dgm:t>
        <a:bodyPr/>
        <a:lstStyle/>
        <a:p>
          <a:endParaRPr lang="it-IT"/>
        </a:p>
      </dgm:t>
    </dgm:pt>
    <dgm:pt modelId="{D2D5E3AE-0D7C-499D-B3BB-8C450C928B3D}" type="sibTrans" cxnId="{34BA3274-DD1F-448C-A513-99C7916C158C}">
      <dgm:prSet/>
      <dgm:spPr/>
      <dgm:t>
        <a:bodyPr/>
        <a:lstStyle/>
        <a:p>
          <a:endParaRPr lang="it-IT"/>
        </a:p>
      </dgm:t>
    </dgm:pt>
    <dgm:pt modelId="{42D666A0-A8D9-4961-BB0D-731F48E108A8}" type="pres">
      <dgm:prSet presAssocID="{E4CFA337-1352-4BAF-AA96-8F2A52DB41A9}" presName="compositeShape" presStyleCnt="0">
        <dgm:presLayoutVars>
          <dgm:dir/>
          <dgm:resizeHandles/>
        </dgm:presLayoutVars>
      </dgm:prSet>
      <dgm:spPr/>
    </dgm:pt>
    <dgm:pt modelId="{0086B342-5CAD-4421-A7E9-3AFE930AE25A}" type="pres">
      <dgm:prSet presAssocID="{E4CFA337-1352-4BAF-AA96-8F2A52DB41A9}" presName="pyramid" presStyleLbl="node1" presStyleIdx="0" presStyleCnt="1"/>
      <dgm:spPr/>
    </dgm:pt>
    <dgm:pt modelId="{966CD079-ABA4-46B8-8AC0-DC80CD8D621E}" type="pres">
      <dgm:prSet presAssocID="{E4CFA337-1352-4BAF-AA96-8F2A52DB41A9}" presName="theList" presStyleCnt="0"/>
      <dgm:spPr/>
    </dgm:pt>
    <dgm:pt modelId="{707CFCC5-BD2C-44B0-AD4E-60AE1066E936}" type="pres">
      <dgm:prSet presAssocID="{801C9829-10B0-4A0B-9FA4-64996A0F54BB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0F446A9-EF62-413E-AAAD-121B65703A2E}" type="pres">
      <dgm:prSet presAssocID="{801C9829-10B0-4A0B-9FA4-64996A0F54BB}" presName="aSpace" presStyleCnt="0"/>
      <dgm:spPr/>
    </dgm:pt>
    <dgm:pt modelId="{03A06E9C-09AE-45C6-9BAB-B71CE0940347}" type="pres">
      <dgm:prSet presAssocID="{BB6B5691-FCDE-457D-8B8E-951366D7BEF3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A5F09B8-4ABE-4E27-AE7C-A5E0A3C0C772}" type="pres">
      <dgm:prSet presAssocID="{BB6B5691-FCDE-457D-8B8E-951366D7BEF3}" presName="aSpace" presStyleCnt="0"/>
      <dgm:spPr/>
    </dgm:pt>
    <dgm:pt modelId="{5F8096C5-5009-44BD-89DA-8FA9E9B9578A}" type="pres">
      <dgm:prSet presAssocID="{D995D7B7-3020-4C09-9AF5-5B805A242654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5690CCD-1FBD-46A3-A5C4-79F47C8EC0CD}" type="pres">
      <dgm:prSet presAssocID="{D995D7B7-3020-4C09-9AF5-5B805A242654}" presName="aSpace" presStyleCnt="0"/>
      <dgm:spPr/>
    </dgm:pt>
  </dgm:ptLst>
  <dgm:cxnLst>
    <dgm:cxn modelId="{34EB61DA-CD71-45E0-81E0-6B6C4091ABF5}" srcId="{E4CFA337-1352-4BAF-AA96-8F2A52DB41A9}" destId="{BB6B5691-FCDE-457D-8B8E-951366D7BEF3}" srcOrd="1" destOrd="0" parTransId="{621532BA-7E01-49A5-875C-67E158936199}" sibTransId="{78A7DC16-9AA0-45D6-98EE-39579A51221E}"/>
    <dgm:cxn modelId="{9E262044-78B8-4B75-BEF4-F26A9FAE4A94}" type="presOf" srcId="{801C9829-10B0-4A0B-9FA4-64996A0F54BB}" destId="{707CFCC5-BD2C-44B0-AD4E-60AE1066E936}" srcOrd="0" destOrd="0" presId="urn:microsoft.com/office/officeart/2005/8/layout/pyramid2"/>
    <dgm:cxn modelId="{34BA3274-DD1F-448C-A513-99C7916C158C}" srcId="{E4CFA337-1352-4BAF-AA96-8F2A52DB41A9}" destId="{D995D7B7-3020-4C09-9AF5-5B805A242654}" srcOrd="2" destOrd="0" parTransId="{EAF09CD8-04A0-4C04-84B4-F31D47F601BC}" sibTransId="{D2D5E3AE-0D7C-499D-B3BB-8C450C928B3D}"/>
    <dgm:cxn modelId="{E4706219-D8AB-4413-A4AA-D6E3009C22CB}" type="presOf" srcId="{D995D7B7-3020-4C09-9AF5-5B805A242654}" destId="{5F8096C5-5009-44BD-89DA-8FA9E9B9578A}" srcOrd="0" destOrd="0" presId="urn:microsoft.com/office/officeart/2005/8/layout/pyramid2"/>
    <dgm:cxn modelId="{907C26EC-29EE-4733-B08E-755977924F74}" srcId="{E4CFA337-1352-4BAF-AA96-8F2A52DB41A9}" destId="{801C9829-10B0-4A0B-9FA4-64996A0F54BB}" srcOrd="0" destOrd="0" parTransId="{AE92B15A-38B1-41EB-8248-82BF95164BAD}" sibTransId="{B1728E4B-A1A5-488A-9EFA-3F7D00F3FBB9}"/>
    <dgm:cxn modelId="{208C7028-BE91-4937-9035-6F6718649F5B}" type="presOf" srcId="{E4CFA337-1352-4BAF-AA96-8F2A52DB41A9}" destId="{42D666A0-A8D9-4961-BB0D-731F48E108A8}" srcOrd="0" destOrd="0" presId="urn:microsoft.com/office/officeart/2005/8/layout/pyramid2"/>
    <dgm:cxn modelId="{B213C5C5-AFBD-4A2E-A6CD-2D3A720E7A6D}" type="presOf" srcId="{BB6B5691-FCDE-457D-8B8E-951366D7BEF3}" destId="{03A06E9C-09AE-45C6-9BAB-B71CE0940347}" srcOrd="0" destOrd="0" presId="urn:microsoft.com/office/officeart/2005/8/layout/pyramid2"/>
    <dgm:cxn modelId="{BE6ECA84-48E7-447C-AD8A-8C4115942230}" type="presParOf" srcId="{42D666A0-A8D9-4961-BB0D-731F48E108A8}" destId="{0086B342-5CAD-4421-A7E9-3AFE930AE25A}" srcOrd="0" destOrd="0" presId="urn:microsoft.com/office/officeart/2005/8/layout/pyramid2"/>
    <dgm:cxn modelId="{E0D334AF-19BC-464C-BBB8-1A51039D1B1B}" type="presParOf" srcId="{42D666A0-A8D9-4961-BB0D-731F48E108A8}" destId="{966CD079-ABA4-46B8-8AC0-DC80CD8D621E}" srcOrd="1" destOrd="0" presId="urn:microsoft.com/office/officeart/2005/8/layout/pyramid2"/>
    <dgm:cxn modelId="{052FE609-4CD7-4E3C-A548-15C612E7CE12}" type="presParOf" srcId="{966CD079-ABA4-46B8-8AC0-DC80CD8D621E}" destId="{707CFCC5-BD2C-44B0-AD4E-60AE1066E936}" srcOrd="0" destOrd="0" presId="urn:microsoft.com/office/officeart/2005/8/layout/pyramid2"/>
    <dgm:cxn modelId="{BCB28432-811C-483B-9ED1-953333EDBE29}" type="presParOf" srcId="{966CD079-ABA4-46B8-8AC0-DC80CD8D621E}" destId="{60F446A9-EF62-413E-AAAD-121B65703A2E}" srcOrd="1" destOrd="0" presId="urn:microsoft.com/office/officeart/2005/8/layout/pyramid2"/>
    <dgm:cxn modelId="{93F48A5A-705F-49BD-824E-94910911CEE7}" type="presParOf" srcId="{966CD079-ABA4-46B8-8AC0-DC80CD8D621E}" destId="{03A06E9C-09AE-45C6-9BAB-B71CE0940347}" srcOrd="2" destOrd="0" presId="urn:microsoft.com/office/officeart/2005/8/layout/pyramid2"/>
    <dgm:cxn modelId="{37CF19B0-B3AE-4C3F-87D2-92B1AFC153BF}" type="presParOf" srcId="{966CD079-ABA4-46B8-8AC0-DC80CD8D621E}" destId="{DA5F09B8-4ABE-4E27-AE7C-A5E0A3C0C772}" srcOrd="3" destOrd="0" presId="urn:microsoft.com/office/officeart/2005/8/layout/pyramid2"/>
    <dgm:cxn modelId="{67695307-EC76-4B0D-9296-804F7CE5E260}" type="presParOf" srcId="{966CD079-ABA4-46B8-8AC0-DC80CD8D621E}" destId="{5F8096C5-5009-44BD-89DA-8FA9E9B9578A}" srcOrd="4" destOrd="0" presId="urn:microsoft.com/office/officeart/2005/8/layout/pyramid2"/>
    <dgm:cxn modelId="{4FD2359A-4D2A-4C0B-B931-F5E7B0708DF9}" type="presParOf" srcId="{966CD079-ABA4-46B8-8AC0-DC80CD8D621E}" destId="{D5690CCD-1FBD-46A3-A5C4-79F47C8EC0CD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9E1825-B929-478C-B815-FD664E208D4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61CA6C23-3E2C-43E6-950A-4AB6A9AA5B18}">
      <dgm:prSet phldrT="[Testo]" custT="1"/>
      <dgm:spPr/>
      <dgm:t>
        <a:bodyPr/>
        <a:lstStyle/>
        <a:p>
          <a:r>
            <a:rPr lang="it-IT" sz="4000" dirty="0" smtClean="0"/>
            <a:t>Va oltre il rifiuto delle regole …</a:t>
          </a:r>
          <a:endParaRPr lang="it-IT" sz="4000" dirty="0"/>
        </a:p>
      </dgm:t>
    </dgm:pt>
    <dgm:pt modelId="{D82E8FD6-D9D7-46BD-9B86-51F117B53660}" type="parTrans" cxnId="{22BF6710-1D05-4A06-9172-AC99CDDF0DE7}">
      <dgm:prSet/>
      <dgm:spPr/>
      <dgm:t>
        <a:bodyPr/>
        <a:lstStyle/>
        <a:p>
          <a:endParaRPr lang="it-IT"/>
        </a:p>
      </dgm:t>
    </dgm:pt>
    <dgm:pt modelId="{38C2FAD3-D900-4514-AA9B-2E6B26C18545}" type="sibTrans" cxnId="{22BF6710-1D05-4A06-9172-AC99CDDF0DE7}">
      <dgm:prSet/>
      <dgm:spPr/>
      <dgm:t>
        <a:bodyPr/>
        <a:lstStyle/>
        <a:p>
          <a:endParaRPr lang="it-IT"/>
        </a:p>
      </dgm:t>
    </dgm:pt>
    <dgm:pt modelId="{040401F5-6D43-466C-AFF8-64DB1FB3E054}">
      <dgm:prSet phldrT="[Testo]" custT="1"/>
      <dgm:spPr/>
      <dgm:t>
        <a:bodyPr/>
        <a:lstStyle/>
        <a:p>
          <a:r>
            <a:rPr lang="it-IT" sz="4000" dirty="0" smtClean="0"/>
            <a:t>Va oltre al vandalismo: attacco alle cose</a:t>
          </a:r>
          <a:endParaRPr lang="it-IT" sz="4000" dirty="0"/>
        </a:p>
      </dgm:t>
    </dgm:pt>
    <dgm:pt modelId="{F62D80A2-01CF-4FF2-8BD1-B6560B578D31}" type="parTrans" cxnId="{7D68600D-BF65-48D4-B1EA-E6D33F3F40CA}">
      <dgm:prSet/>
      <dgm:spPr/>
      <dgm:t>
        <a:bodyPr/>
        <a:lstStyle/>
        <a:p>
          <a:endParaRPr lang="it-IT"/>
        </a:p>
      </dgm:t>
    </dgm:pt>
    <dgm:pt modelId="{91B59F5E-66A5-429F-905F-95659E19A319}" type="sibTrans" cxnId="{7D68600D-BF65-48D4-B1EA-E6D33F3F40CA}">
      <dgm:prSet/>
      <dgm:spPr/>
      <dgm:t>
        <a:bodyPr/>
        <a:lstStyle/>
        <a:p>
          <a:endParaRPr lang="it-IT"/>
        </a:p>
      </dgm:t>
    </dgm:pt>
    <dgm:pt modelId="{C6450712-F392-49D7-B137-9D3E7A838B3C}">
      <dgm:prSet phldrT="[Testo]"/>
      <dgm:spPr/>
      <dgm:t>
        <a:bodyPr/>
        <a:lstStyle/>
        <a:p>
          <a:r>
            <a:rPr lang="it-IT" dirty="0" smtClean="0"/>
            <a:t>È attacco alla persona</a:t>
          </a:r>
          <a:endParaRPr lang="it-IT" dirty="0"/>
        </a:p>
      </dgm:t>
    </dgm:pt>
    <dgm:pt modelId="{F940D68B-5818-42FC-8E1C-06C1257E0D66}" type="parTrans" cxnId="{188F24CD-0AFB-4F77-A3E1-4472F323C8EC}">
      <dgm:prSet/>
      <dgm:spPr/>
      <dgm:t>
        <a:bodyPr/>
        <a:lstStyle/>
        <a:p>
          <a:endParaRPr lang="it-IT"/>
        </a:p>
      </dgm:t>
    </dgm:pt>
    <dgm:pt modelId="{D3765CF9-A815-4949-8DCE-21925D752357}" type="sibTrans" cxnId="{188F24CD-0AFB-4F77-A3E1-4472F323C8EC}">
      <dgm:prSet/>
      <dgm:spPr/>
      <dgm:t>
        <a:bodyPr/>
        <a:lstStyle/>
        <a:p>
          <a:endParaRPr lang="it-IT"/>
        </a:p>
      </dgm:t>
    </dgm:pt>
    <dgm:pt modelId="{AD347324-03B3-468E-8599-0FEAC6B39361}" type="pres">
      <dgm:prSet presAssocID="{3C9E1825-B929-478C-B815-FD664E208D4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68C9FBC-4244-413C-A4A8-81FB2ED3D94E}" type="pres">
      <dgm:prSet presAssocID="{61CA6C23-3E2C-43E6-950A-4AB6A9AA5B18}" presName="parentLin" presStyleCnt="0"/>
      <dgm:spPr/>
    </dgm:pt>
    <dgm:pt modelId="{E325C563-7FF3-4460-B069-99A369CF2156}" type="pres">
      <dgm:prSet presAssocID="{61CA6C23-3E2C-43E6-950A-4AB6A9AA5B18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E7383AD3-4D4C-4BFC-A324-813F10E64DBD}" type="pres">
      <dgm:prSet presAssocID="{61CA6C23-3E2C-43E6-950A-4AB6A9AA5B1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792575D-F250-4C01-92C0-B1B1173AC5FD}" type="pres">
      <dgm:prSet presAssocID="{61CA6C23-3E2C-43E6-950A-4AB6A9AA5B18}" presName="negativeSpace" presStyleCnt="0"/>
      <dgm:spPr/>
    </dgm:pt>
    <dgm:pt modelId="{F40E72CD-5D39-4FEA-8246-2A85EA39DD08}" type="pres">
      <dgm:prSet presAssocID="{61CA6C23-3E2C-43E6-950A-4AB6A9AA5B18}" presName="childText" presStyleLbl="conFgAcc1" presStyleIdx="0" presStyleCnt="3">
        <dgm:presLayoutVars>
          <dgm:bulletEnabled val="1"/>
        </dgm:presLayoutVars>
      </dgm:prSet>
      <dgm:spPr/>
    </dgm:pt>
    <dgm:pt modelId="{0EF53202-7D33-4EE3-B0F8-B75193717611}" type="pres">
      <dgm:prSet presAssocID="{38C2FAD3-D900-4514-AA9B-2E6B26C18545}" presName="spaceBetweenRectangles" presStyleCnt="0"/>
      <dgm:spPr/>
    </dgm:pt>
    <dgm:pt modelId="{51EB0865-3D2F-4380-8CE1-0EC7D0C881FE}" type="pres">
      <dgm:prSet presAssocID="{040401F5-6D43-466C-AFF8-64DB1FB3E054}" presName="parentLin" presStyleCnt="0"/>
      <dgm:spPr/>
    </dgm:pt>
    <dgm:pt modelId="{41F904A0-AF99-42F3-8F61-4AFAD3AC7A89}" type="pres">
      <dgm:prSet presAssocID="{040401F5-6D43-466C-AFF8-64DB1FB3E054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2B4A7416-FEB6-4D35-ACEB-55B3503E9D5A}" type="pres">
      <dgm:prSet presAssocID="{040401F5-6D43-466C-AFF8-64DB1FB3E05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8DE98FC-FC9C-48D3-A5BC-30C6EA28736C}" type="pres">
      <dgm:prSet presAssocID="{040401F5-6D43-466C-AFF8-64DB1FB3E054}" presName="negativeSpace" presStyleCnt="0"/>
      <dgm:spPr/>
    </dgm:pt>
    <dgm:pt modelId="{17C789EF-1F72-42D5-BA0C-ECB65AA718C6}" type="pres">
      <dgm:prSet presAssocID="{040401F5-6D43-466C-AFF8-64DB1FB3E054}" presName="childText" presStyleLbl="conFgAcc1" presStyleIdx="1" presStyleCnt="3">
        <dgm:presLayoutVars>
          <dgm:bulletEnabled val="1"/>
        </dgm:presLayoutVars>
      </dgm:prSet>
      <dgm:spPr/>
    </dgm:pt>
    <dgm:pt modelId="{04309C23-158A-4BE4-9349-892AD49AD5AF}" type="pres">
      <dgm:prSet presAssocID="{91B59F5E-66A5-429F-905F-95659E19A319}" presName="spaceBetweenRectangles" presStyleCnt="0"/>
      <dgm:spPr/>
    </dgm:pt>
    <dgm:pt modelId="{EAF17C30-0E2C-427D-9324-D0CE7AE35B16}" type="pres">
      <dgm:prSet presAssocID="{C6450712-F392-49D7-B137-9D3E7A838B3C}" presName="parentLin" presStyleCnt="0"/>
      <dgm:spPr/>
    </dgm:pt>
    <dgm:pt modelId="{B0A2C4DB-DC23-43D5-B5D0-505779B7374C}" type="pres">
      <dgm:prSet presAssocID="{C6450712-F392-49D7-B137-9D3E7A838B3C}" presName="parentLeftMargin" presStyleLbl="node1" presStyleIdx="1" presStyleCnt="3"/>
      <dgm:spPr/>
      <dgm:t>
        <a:bodyPr/>
        <a:lstStyle/>
        <a:p>
          <a:endParaRPr lang="it-IT"/>
        </a:p>
      </dgm:t>
    </dgm:pt>
    <dgm:pt modelId="{4050C86C-6499-4078-BA74-533AF49B1E06}" type="pres">
      <dgm:prSet presAssocID="{C6450712-F392-49D7-B137-9D3E7A838B3C}" presName="parentText" presStyleLbl="node1" presStyleIdx="2" presStyleCnt="3" custLinFactNeighborX="-5298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4C58743-12B8-488E-A309-A6EB85C7EC82}" type="pres">
      <dgm:prSet presAssocID="{C6450712-F392-49D7-B137-9D3E7A838B3C}" presName="negativeSpace" presStyleCnt="0"/>
      <dgm:spPr/>
    </dgm:pt>
    <dgm:pt modelId="{569FFB95-56E6-4635-AEE9-2A70704A312F}" type="pres">
      <dgm:prSet presAssocID="{C6450712-F392-49D7-B137-9D3E7A838B3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303EB28-5249-4C09-B0E9-0DE2752A3E80}" type="presOf" srcId="{61CA6C23-3E2C-43E6-950A-4AB6A9AA5B18}" destId="{E325C563-7FF3-4460-B069-99A369CF2156}" srcOrd="0" destOrd="0" presId="urn:microsoft.com/office/officeart/2005/8/layout/list1"/>
    <dgm:cxn modelId="{4290BE1F-49AB-4D9A-843D-67BA57FFDCCD}" type="presOf" srcId="{040401F5-6D43-466C-AFF8-64DB1FB3E054}" destId="{2B4A7416-FEB6-4D35-ACEB-55B3503E9D5A}" srcOrd="1" destOrd="0" presId="urn:microsoft.com/office/officeart/2005/8/layout/list1"/>
    <dgm:cxn modelId="{22BF6710-1D05-4A06-9172-AC99CDDF0DE7}" srcId="{3C9E1825-B929-478C-B815-FD664E208D4B}" destId="{61CA6C23-3E2C-43E6-950A-4AB6A9AA5B18}" srcOrd="0" destOrd="0" parTransId="{D82E8FD6-D9D7-46BD-9B86-51F117B53660}" sibTransId="{38C2FAD3-D900-4514-AA9B-2E6B26C18545}"/>
    <dgm:cxn modelId="{95ED8C63-D58A-4560-9922-A70E2CB7B058}" type="presOf" srcId="{61CA6C23-3E2C-43E6-950A-4AB6A9AA5B18}" destId="{E7383AD3-4D4C-4BFC-A324-813F10E64DBD}" srcOrd="1" destOrd="0" presId="urn:microsoft.com/office/officeart/2005/8/layout/list1"/>
    <dgm:cxn modelId="{7D68600D-BF65-48D4-B1EA-E6D33F3F40CA}" srcId="{3C9E1825-B929-478C-B815-FD664E208D4B}" destId="{040401F5-6D43-466C-AFF8-64DB1FB3E054}" srcOrd="1" destOrd="0" parTransId="{F62D80A2-01CF-4FF2-8BD1-B6560B578D31}" sibTransId="{91B59F5E-66A5-429F-905F-95659E19A319}"/>
    <dgm:cxn modelId="{2FFE33D7-19CD-471D-ACBB-7FBB8B115101}" type="presOf" srcId="{C6450712-F392-49D7-B137-9D3E7A838B3C}" destId="{4050C86C-6499-4078-BA74-533AF49B1E06}" srcOrd="1" destOrd="0" presId="urn:microsoft.com/office/officeart/2005/8/layout/list1"/>
    <dgm:cxn modelId="{865CD6FB-B216-4F69-A617-60AE1A867D8B}" type="presOf" srcId="{3C9E1825-B929-478C-B815-FD664E208D4B}" destId="{AD347324-03B3-468E-8599-0FEAC6B39361}" srcOrd="0" destOrd="0" presId="urn:microsoft.com/office/officeart/2005/8/layout/list1"/>
    <dgm:cxn modelId="{0DDA0EE6-D43F-42D2-8596-0C5084806DAC}" type="presOf" srcId="{040401F5-6D43-466C-AFF8-64DB1FB3E054}" destId="{41F904A0-AF99-42F3-8F61-4AFAD3AC7A89}" srcOrd="0" destOrd="0" presId="urn:microsoft.com/office/officeart/2005/8/layout/list1"/>
    <dgm:cxn modelId="{73227815-266E-464E-BC85-54BD00A4A978}" type="presOf" srcId="{C6450712-F392-49D7-B137-9D3E7A838B3C}" destId="{B0A2C4DB-DC23-43D5-B5D0-505779B7374C}" srcOrd="0" destOrd="0" presId="urn:microsoft.com/office/officeart/2005/8/layout/list1"/>
    <dgm:cxn modelId="{188F24CD-0AFB-4F77-A3E1-4472F323C8EC}" srcId="{3C9E1825-B929-478C-B815-FD664E208D4B}" destId="{C6450712-F392-49D7-B137-9D3E7A838B3C}" srcOrd="2" destOrd="0" parTransId="{F940D68B-5818-42FC-8E1C-06C1257E0D66}" sibTransId="{D3765CF9-A815-4949-8DCE-21925D752357}"/>
    <dgm:cxn modelId="{8B9BD93E-6226-4A5A-9ED1-BF01D5D51B7D}" type="presParOf" srcId="{AD347324-03B3-468E-8599-0FEAC6B39361}" destId="{068C9FBC-4244-413C-A4A8-81FB2ED3D94E}" srcOrd="0" destOrd="0" presId="urn:microsoft.com/office/officeart/2005/8/layout/list1"/>
    <dgm:cxn modelId="{6269BEC0-9DA9-4049-9D98-A111B5DE5531}" type="presParOf" srcId="{068C9FBC-4244-413C-A4A8-81FB2ED3D94E}" destId="{E325C563-7FF3-4460-B069-99A369CF2156}" srcOrd="0" destOrd="0" presId="urn:microsoft.com/office/officeart/2005/8/layout/list1"/>
    <dgm:cxn modelId="{6CE501E9-BF5A-4B62-8191-508A314A079F}" type="presParOf" srcId="{068C9FBC-4244-413C-A4A8-81FB2ED3D94E}" destId="{E7383AD3-4D4C-4BFC-A324-813F10E64DBD}" srcOrd="1" destOrd="0" presId="urn:microsoft.com/office/officeart/2005/8/layout/list1"/>
    <dgm:cxn modelId="{6288B0D0-EF94-4F79-90DA-DD082C98E83A}" type="presParOf" srcId="{AD347324-03B3-468E-8599-0FEAC6B39361}" destId="{6792575D-F250-4C01-92C0-B1B1173AC5FD}" srcOrd="1" destOrd="0" presId="urn:microsoft.com/office/officeart/2005/8/layout/list1"/>
    <dgm:cxn modelId="{7C29F5BC-9C13-4B6D-B9C5-585D5BC73AA4}" type="presParOf" srcId="{AD347324-03B3-468E-8599-0FEAC6B39361}" destId="{F40E72CD-5D39-4FEA-8246-2A85EA39DD08}" srcOrd="2" destOrd="0" presId="urn:microsoft.com/office/officeart/2005/8/layout/list1"/>
    <dgm:cxn modelId="{B090FED4-7EC3-40F8-8333-A6CDC5D19ABF}" type="presParOf" srcId="{AD347324-03B3-468E-8599-0FEAC6B39361}" destId="{0EF53202-7D33-4EE3-B0F8-B75193717611}" srcOrd="3" destOrd="0" presId="urn:microsoft.com/office/officeart/2005/8/layout/list1"/>
    <dgm:cxn modelId="{7A71F5C3-D7CC-4B50-A471-B70A418B5680}" type="presParOf" srcId="{AD347324-03B3-468E-8599-0FEAC6B39361}" destId="{51EB0865-3D2F-4380-8CE1-0EC7D0C881FE}" srcOrd="4" destOrd="0" presId="urn:microsoft.com/office/officeart/2005/8/layout/list1"/>
    <dgm:cxn modelId="{FC98E37F-DBA8-430A-9C4C-ECEA6CF56A7D}" type="presParOf" srcId="{51EB0865-3D2F-4380-8CE1-0EC7D0C881FE}" destId="{41F904A0-AF99-42F3-8F61-4AFAD3AC7A89}" srcOrd="0" destOrd="0" presId="urn:microsoft.com/office/officeart/2005/8/layout/list1"/>
    <dgm:cxn modelId="{7C03EE72-8300-425A-84AC-33778092CFDA}" type="presParOf" srcId="{51EB0865-3D2F-4380-8CE1-0EC7D0C881FE}" destId="{2B4A7416-FEB6-4D35-ACEB-55B3503E9D5A}" srcOrd="1" destOrd="0" presId="urn:microsoft.com/office/officeart/2005/8/layout/list1"/>
    <dgm:cxn modelId="{F2485686-849D-4A0D-8701-FC3DE64262FD}" type="presParOf" srcId="{AD347324-03B3-468E-8599-0FEAC6B39361}" destId="{C8DE98FC-FC9C-48D3-A5BC-30C6EA28736C}" srcOrd="5" destOrd="0" presId="urn:microsoft.com/office/officeart/2005/8/layout/list1"/>
    <dgm:cxn modelId="{3E283F3E-1107-4D71-89A4-BED632038A1B}" type="presParOf" srcId="{AD347324-03B3-468E-8599-0FEAC6B39361}" destId="{17C789EF-1F72-42D5-BA0C-ECB65AA718C6}" srcOrd="6" destOrd="0" presId="urn:microsoft.com/office/officeart/2005/8/layout/list1"/>
    <dgm:cxn modelId="{7B6F27CC-96F0-4C79-B201-81F7705F27F2}" type="presParOf" srcId="{AD347324-03B3-468E-8599-0FEAC6B39361}" destId="{04309C23-158A-4BE4-9349-892AD49AD5AF}" srcOrd="7" destOrd="0" presId="urn:microsoft.com/office/officeart/2005/8/layout/list1"/>
    <dgm:cxn modelId="{60CABC38-4C01-450F-80A0-5230CAAA427F}" type="presParOf" srcId="{AD347324-03B3-468E-8599-0FEAC6B39361}" destId="{EAF17C30-0E2C-427D-9324-D0CE7AE35B16}" srcOrd="8" destOrd="0" presId="urn:microsoft.com/office/officeart/2005/8/layout/list1"/>
    <dgm:cxn modelId="{104EEFA2-2C8D-4636-97CE-C7348314C786}" type="presParOf" srcId="{EAF17C30-0E2C-427D-9324-D0CE7AE35B16}" destId="{B0A2C4DB-DC23-43D5-B5D0-505779B7374C}" srcOrd="0" destOrd="0" presId="urn:microsoft.com/office/officeart/2005/8/layout/list1"/>
    <dgm:cxn modelId="{9DC12C09-79CD-4064-B3C2-DD1325888ABD}" type="presParOf" srcId="{EAF17C30-0E2C-427D-9324-D0CE7AE35B16}" destId="{4050C86C-6499-4078-BA74-533AF49B1E06}" srcOrd="1" destOrd="0" presId="urn:microsoft.com/office/officeart/2005/8/layout/list1"/>
    <dgm:cxn modelId="{2783B198-9349-4C4B-9D6B-44A43D1B7766}" type="presParOf" srcId="{AD347324-03B3-468E-8599-0FEAC6B39361}" destId="{84C58743-12B8-488E-A309-A6EB85C7EC82}" srcOrd="9" destOrd="0" presId="urn:microsoft.com/office/officeart/2005/8/layout/list1"/>
    <dgm:cxn modelId="{85277458-6151-414A-B098-DC734AC05DB1}" type="presParOf" srcId="{AD347324-03B3-468E-8599-0FEAC6B39361}" destId="{569FFB95-56E6-4635-AEE9-2A70704A312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EE2377-D48C-435C-920D-CAAF4D3B1718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F4638559-B001-42B3-87A7-918DDDEDDE37}">
      <dgm:prSet phldrT="[Testo]" custT="1"/>
      <dgm:spPr/>
      <dgm:t>
        <a:bodyPr/>
        <a:lstStyle/>
        <a:p>
          <a:r>
            <a:rPr lang="it-IT" sz="2400" dirty="0" smtClean="0"/>
            <a:t>Evitare di incoraggiare i figli in comportamenti competitivi-aggressivi</a:t>
          </a:r>
          <a:endParaRPr lang="it-IT" sz="2400" dirty="0"/>
        </a:p>
      </dgm:t>
    </dgm:pt>
    <dgm:pt modelId="{DB83F3D1-2B50-4B1D-9FB5-8EE0806466F3}" type="parTrans" cxnId="{59E07A45-EF26-4BAE-85CB-C29EB5396C7E}">
      <dgm:prSet/>
      <dgm:spPr/>
      <dgm:t>
        <a:bodyPr/>
        <a:lstStyle/>
        <a:p>
          <a:endParaRPr lang="it-IT"/>
        </a:p>
      </dgm:t>
    </dgm:pt>
    <dgm:pt modelId="{A0709952-D0BC-4891-8730-6051EB88243F}" type="sibTrans" cxnId="{59E07A45-EF26-4BAE-85CB-C29EB5396C7E}">
      <dgm:prSet/>
      <dgm:spPr/>
      <dgm:t>
        <a:bodyPr/>
        <a:lstStyle/>
        <a:p>
          <a:endParaRPr lang="it-IT"/>
        </a:p>
      </dgm:t>
    </dgm:pt>
    <dgm:pt modelId="{6F0DDDD0-C05B-4BEC-B3A7-3C33C8E3B20D}">
      <dgm:prSet phldrT="[Testo]" custT="1"/>
      <dgm:spPr/>
      <dgm:t>
        <a:bodyPr/>
        <a:lstStyle/>
        <a:p>
          <a:r>
            <a:rPr lang="it-IT" sz="2400" dirty="0" smtClean="0"/>
            <a:t>Comunicare con le istituzioni scolastiche nel momento di racconti di bullismo </a:t>
          </a:r>
          <a:endParaRPr lang="it-IT" sz="2400" dirty="0"/>
        </a:p>
      </dgm:t>
    </dgm:pt>
    <dgm:pt modelId="{7AB8EC83-9441-4BF5-B965-441C36601BA7}" type="parTrans" cxnId="{967BD2E7-C4B0-45BB-83B8-08A2D34EB714}">
      <dgm:prSet/>
      <dgm:spPr/>
      <dgm:t>
        <a:bodyPr/>
        <a:lstStyle/>
        <a:p>
          <a:endParaRPr lang="it-IT"/>
        </a:p>
      </dgm:t>
    </dgm:pt>
    <dgm:pt modelId="{50326CC7-28D4-4688-A8BE-D808F69FA23B}" type="sibTrans" cxnId="{967BD2E7-C4B0-45BB-83B8-08A2D34EB714}">
      <dgm:prSet/>
      <dgm:spPr/>
      <dgm:t>
        <a:bodyPr/>
        <a:lstStyle/>
        <a:p>
          <a:endParaRPr lang="it-IT"/>
        </a:p>
      </dgm:t>
    </dgm:pt>
    <dgm:pt modelId="{8EAB03A1-5892-4F32-A735-CB316287095A}">
      <dgm:prSet phldrT="[Testo]" custT="1"/>
      <dgm:spPr/>
      <dgm:t>
        <a:bodyPr/>
        <a:lstStyle/>
        <a:p>
          <a:r>
            <a:rPr lang="it-IT" sz="2800" dirty="0" smtClean="0"/>
            <a:t>Promuovere nei figli comportamenti empatici e solidali</a:t>
          </a:r>
          <a:endParaRPr lang="it-IT" sz="2800" dirty="0"/>
        </a:p>
      </dgm:t>
    </dgm:pt>
    <dgm:pt modelId="{2A86D871-2C55-4950-B317-245E7398FD2B}" type="parTrans" cxnId="{97149BE1-55DE-4802-90F8-1CB6BD8DE4C4}">
      <dgm:prSet/>
      <dgm:spPr/>
      <dgm:t>
        <a:bodyPr/>
        <a:lstStyle/>
        <a:p>
          <a:endParaRPr lang="it-IT"/>
        </a:p>
      </dgm:t>
    </dgm:pt>
    <dgm:pt modelId="{679544CD-5200-4B4F-9261-5BCC01A5998B}" type="sibTrans" cxnId="{97149BE1-55DE-4802-90F8-1CB6BD8DE4C4}">
      <dgm:prSet/>
      <dgm:spPr/>
      <dgm:t>
        <a:bodyPr/>
        <a:lstStyle/>
        <a:p>
          <a:endParaRPr lang="it-IT"/>
        </a:p>
      </dgm:t>
    </dgm:pt>
    <dgm:pt modelId="{C8D58FAC-D2F3-48A3-BFAB-06CCE894F870}" type="pres">
      <dgm:prSet presAssocID="{9DEE2377-D48C-435C-920D-CAAF4D3B1718}" presName="Name0" presStyleCnt="0">
        <dgm:presLayoutVars>
          <dgm:dir/>
          <dgm:resizeHandles val="exact"/>
        </dgm:presLayoutVars>
      </dgm:prSet>
      <dgm:spPr/>
    </dgm:pt>
    <dgm:pt modelId="{AA437E71-BDF2-4B90-AA1F-E544D0D67082}" type="pres">
      <dgm:prSet presAssocID="{9DEE2377-D48C-435C-920D-CAAF4D3B1718}" presName="fgShape" presStyleLbl="fgShp" presStyleIdx="0" presStyleCnt="1"/>
      <dgm:spPr/>
    </dgm:pt>
    <dgm:pt modelId="{0E6AC6CC-4248-4965-9FB4-3DC5C374FA8E}" type="pres">
      <dgm:prSet presAssocID="{9DEE2377-D48C-435C-920D-CAAF4D3B1718}" presName="linComp" presStyleCnt="0"/>
      <dgm:spPr/>
    </dgm:pt>
    <dgm:pt modelId="{DF535457-F54B-4B1F-8467-89D50CF18CB2}" type="pres">
      <dgm:prSet presAssocID="{F4638559-B001-42B3-87A7-918DDDEDDE37}" presName="compNode" presStyleCnt="0"/>
      <dgm:spPr/>
    </dgm:pt>
    <dgm:pt modelId="{73763129-C9DB-4282-97B2-24257B661FF2}" type="pres">
      <dgm:prSet presAssocID="{F4638559-B001-42B3-87A7-918DDDEDDE37}" presName="bkgdShape" presStyleLbl="node1" presStyleIdx="0" presStyleCnt="3"/>
      <dgm:spPr/>
      <dgm:t>
        <a:bodyPr/>
        <a:lstStyle/>
        <a:p>
          <a:endParaRPr lang="it-IT"/>
        </a:p>
      </dgm:t>
    </dgm:pt>
    <dgm:pt modelId="{776E3C5E-9D7E-494F-8F3A-A2F5EF55A2F3}" type="pres">
      <dgm:prSet presAssocID="{F4638559-B001-42B3-87A7-918DDDEDDE37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F31FAB0-B7B9-43EA-B137-BE3859654C17}" type="pres">
      <dgm:prSet presAssocID="{F4638559-B001-42B3-87A7-918DDDEDDE37}" presName="invisiNode" presStyleLbl="node1" presStyleIdx="0" presStyleCnt="3"/>
      <dgm:spPr/>
    </dgm:pt>
    <dgm:pt modelId="{F1152D6B-8E9C-435D-9232-A099842E337C}" type="pres">
      <dgm:prSet presAssocID="{F4638559-B001-42B3-87A7-918DDDEDDE37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it-IT"/>
        </a:p>
      </dgm:t>
    </dgm:pt>
    <dgm:pt modelId="{06EA9898-5EF7-4711-AEA3-BBF5B3D34048}" type="pres">
      <dgm:prSet presAssocID="{A0709952-D0BC-4891-8730-6051EB88243F}" presName="sibTrans" presStyleLbl="sibTrans2D1" presStyleIdx="0" presStyleCnt="0"/>
      <dgm:spPr/>
      <dgm:t>
        <a:bodyPr/>
        <a:lstStyle/>
        <a:p>
          <a:endParaRPr lang="it-IT"/>
        </a:p>
      </dgm:t>
    </dgm:pt>
    <dgm:pt modelId="{C1517386-2193-4F8C-B0CD-CF2A0A1C68D0}" type="pres">
      <dgm:prSet presAssocID="{6F0DDDD0-C05B-4BEC-B3A7-3C33C8E3B20D}" presName="compNode" presStyleCnt="0"/>
      <dgm:spPr/>
    </dgm:pt>
    <dgm:pt modelId="{C065CF75-C0C7-4BE9-9F11-BCEDBF50122B}" type="pres">
      <dgm:prSet presAssocID="{6F0DDDD0-C05B-4BEC-B3A7-3C33C8E3B20D}" presName="bkgdShape" presStyleLbl="node1" presStyleIdx="1" presStyleCnt="3"/>
      <dgm:spPr/>
      <dgm:t>
        <a:bodyPr/>
        <a:lstStyle/>
        <a:p>
          <a:endParaRPr lang="it-IT"/>
        </a:p>
      </dgm:t>
    </dgm:pt>
    <dgm:pt modelId="{0997038E-BB93-45B1-B5B3-56AB4F00C828}" type="pres">
      <dgm:prSet presAssocID="{6F0DDDD0-C05B-4BEC-B3A7-3C33C8E3B20D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C419D30-3523-4ABB-A72D-8321255F7193}" type="pres">
      <dgm:prSet presAssocID="{6F0DDDD0-C05B-4BEC-B3A7-3C33C8E3B20D}" presName="invisiNode" presStyleLbl="node1" presStyleIdx="1" presStyleCnt="3"/>
      <dgm:spPr/>
    </dgm:pt>
    <dgm:pt modelId="{155A1383-9BFB-4FF8-A12F-18BBE89E06A7}" type="pres">
      <dgm:prSet presAssocID="{6F0DDDD0-C05B-4BEC-B3A7-3C33C8E3B20D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it-IT"/>
        </a:p>
      </dgm:t>
    </dgm:pt>
    <dgm:pt modelId="{98E05A4E-3DDB-4041-A0CB-98A7F0D9D064}" type="pres">
      <dgm:prSet presAssocID="{50326CC7-28D4-4688-A8BE-D808F69FA23B}" presName="sibTrans" presStyleLbl="sibTrans2D1" presStyleIdx="0" presStyleCnt="0"/>
      <dgm:spPr/>
      <dgm:t>
        <a:bodyPr/>
        <a:lstStyle/>
        <a:p>
          <a:endParaRPr lang="it-IT"/>
        </a:p>
      </dgm:t>
    </dgm:pt>
    <dgm:pt modelId="{20EDFCAE-E7FC-4725-92F4-B900B5BE8337}" type="pres">
      <dgm:prSet presAssocID="{8EAB03A1-5892-4F32-A735-CB316287095A}" presName="compNode" presStyleCnt="0"/>
      <dgm:spPr/>
    </dgm:pt>
    <dgm:pt modelId="{0E0EC79B-CB1B-4B01-B3A0-DF59FA3C3870}" type="pres">
      <dgm:prSet presAssocID="{8EAB03A1-5892-4F32-A735-CB316287095A}" presName="bkgdShape" presStyleLbl="node1" presStyleIdx="2" presStyleCnt="3"/>
      <dgm:spPr/>
      <dgm:t>
        <a:bodyPr/>
        <a:lstStyle/>
        <a:p>
          <a:endParaRPr lang="it-IT"/>
        </a:p>
      </dgm:t>
    </dgm:pt>
    <dgm:pt modelId="{E5937DD1-1B70-4746-A54E-E29048ACC5F3}" type="pres">
      <dgm:prSet presAssocID="{8EAB03A1-5892-4F32-A735-CB316287095A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352F20E-2B2F-478C-A449-F4DA80441BA1}" type="pres">
      <dgm:prSet presAssocID="{8EAB03A1-5892-4F32-A735-CB316287095A}" presName="invisiNode" presStyleLbl="node1" presStyleIdx="2" presStyleCnt="3"/>
      <dgm:spPr/>
    </dgm:pt>
    <dgm:pt modelId="{79DF1E58-D61A-4A99-B042-99D5CFBE6C11}" type="pres">
      <dgm:prSet presAssocID="{8EAB03A1-5892-4F32-A735-CB316287095A}" presName="imagNode" presStyleLbl="fgImgPlace1" presStyleIdx="2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8FDDFEFC-287B-4C6A-BB41-12250A4A7AEA}" type="presOf" srcId="{F4638559-B001-42B3-87A7-918DDDEDDE37}" destId="{776E3C5E-9D7E-494F-8F3A-A2F5EF55A2F3}" srcOrd="1" destOrd="0" presId="urn:microsoft.com/office/officeart/2005/8/layout/hList7"/>
    <dgm:cxn modelId="{1B3E5387-4982-451B-B913-53A03ADE5BB4}" type="presOf" srcId="{50326CC7-28D4-4688-A8BE-D808F69FA23B}" destId="{98E05A4E-3DDB-4041-A0CB-98A7F0D9D064}" srcOrd="0" destOrd="0" presId="urn:microsoft.com/office/officeart/2005/8/layout/hList7"/>
    <dgm:cxn modelId="{46B8534E-B0CB-4387-8D1E-678DD28ABD4B}" type="presOf" srcId="{8EAB03A1-5892-4F32-A735-CB316287095A}" destId="{0E0EC79B-CB1B-4B01-B3A0-DF59FA3C3870}" srcOrd="0" destOrd="0" presId="urn:microsoft.com/office/officeart/2005/8/layout/hList7"/>
    <dgm:cxn modelId="{479FFE64-132B-48BB-8554-5519AD8B4D54}" type="presOf" srcId="{6F0DDDD0-C05B-4BEC-B3A7-3C33C8E3B20D}" destId="{C065CF75-C0C7-4BE9-9F11-BCEDBF50122B}" srcOrd="0" destOrd="0" presId="urn:microsoft.com/office/officeart/2005/8/layout/hList7"/>
    <dgm:cxn modelId="{967BD2E7-C4B0-45BB-83B8-08A2D34EB714}" srcId="{9DEE2377-D48C-435C-920D-CAAF4D3B1718}" destId="{6F0DDDD0-C05B-4BEC-B3A7-3C33C8E3B20D}" srcOrd="1" destOrd="0" parTransId="{7AB8EC83-9441-4BF5-B965-441C36601BA7}" sibTransId="{50326CC7-28D4-4688-A8BE-D808F69FA23B}"/>
    <dgm:cxn modelId="{35FA8427-433E-4E36-9970-F3D58C5D7F65}" type="presOf" srcId="{A0709952-D0BC-4891-8730-6051EB88243F}" destId="{06EA9898-5EF7-4711-AEA3-BBF5B3D34048}" srcOrd="0" destOrd="0" presId="urn:microsoft.com/office/officeart/2005/8/layout/hList7"/>
    <dgm:cxn modelId="{1690C14F-FE74-4159-97C9-55F841449D21}" type="presOf" srcId="{9DEE2377-D48C-435C-920D-CAAF4D3B1718}" destId="{C8D58FAC-D2F3-48A3-BFAB-06CCE894F870}" srcOrd="0" destOrd="0" presId="urn:microsoft.com/office/officeart/2005/8/layout/hList7"/>
    <dgm:cxn modelId="{59E07A45-EF26-4BAE-85CB-C29EB5396C7E}" srcId="{9DEE2377-D48C-435C-920D-CAAF4D3B1718}" destId="{F4638559-B001-42B3-87A7-918DDDEDDE37}" srcOrd="0" destOrd="0" parTransId="{DB83F3D1-2B50-4B1D-9FB5-8EE0806466F3}" sibTransId="{A0709952-D0BC-4891-8730-6051EB88243F}"/>
    <dgm:cxn modelId="{A70FADB3-4859-4EA2-91B6-ABBDBFD51DED}" type="presOf" srcId="{6F0DDDD0-C05B-4BEC-B3A7-3C33C8E3B20D}" destId="{0997038E-BB93-45B1-B5B3-56AB4F00C828}" srcOrd="1" destOrd="0" presId="urn:microsoft.com/office/officeart/2005/8/layout/hList7"/>
    <dgm:cxn modelId="{E972751C-2D66-475C-897F-102CF091AA16}" type="presOf" srcId="{F4638559-B001-42B3-87A7-918DDDEDDE37}" destId="{73763129-C9DB-4282-97B2-24257B661FF2}" srcOrd="0" destOrd="0" presId="urn:microsoft.com/office/officeart/2005/8/layout/hList7"/>
    <dgm:cxn modelId="{97149BE1-55DE-4802-90F8-1CB6BD8DE4C4}" srcId="{9DEE2377-D48C-435C-920D-CAAF4D3B1718}" destId="{8EAB03A1-5892-4F32-A735-CB316287095A}" srcOrd="2" destOrd="0" parTransId="{2A86D871-2C55-4950-B317-245E7398FD2B}" sibTransId="{679544CD-5200-4B4F-9261-5BCC01A5998B}"/>
    <dgm:cxn modelId="{F2151F90-4EAE-40DA-A1E0-88D027074BDB}" type="presOf" srcId="{8EAB03A1-5892-4F32-A735-CB316287095A}" destId="{E5937DD1-1B70-4746-A54E-E29048ACC5F3}" srcOrd="1" destOrd="0" presId="urn:microsoft.com/office/officeart/2005/8/layout/hList7"/>
    <dgm:cxn modelId="{8F7BBE93-1E34-4228-B1A1-77ACE6234C78}" type="presParOf" srcId="{C8D58FAC-D2F3-48A3-BFAB-06CCE894F870}" destId="{AA437E71-BDF2-4B90-AA1F-E544D0D67082}" srcOrd="0" destOrd="0" presId="urn:microsoft.com/office/officeart/2005/8/layout/hList7"/>
    <dgm:cxn modelId="{58DB55BF-8DD5-4D67-AFAF-9127919A32FA}" type="presParOf" srcId="{C8D58FAC-D2F3-48A3-BFAB-06CCE894F870}" destId="{0E6AC6CC-4248-4965-9FB4-3DC5C374FA8E}" srcOrd="1" destOrd="0" presId="urn:microsoft.com/office/officeart/2005/8/layout/hList7"/>
    <dgm:cxn modelId="{522F26BD-85C3-477E-85A1-397E301D0DEE}" type="presParOf" srcId="{0E6AC6CC-4248-4965-9FB4-3DC5C374FA8E}" destId="{DF535457-F54B-4B1F-8467-89D50CF18CB2}" srcOrd="0" destOrd="0" presId="urn:microsoft.com/office/officeart/2005/8/layout/hList7"/>
    <dgm:cxn modelId="{E5C0AA19-3E77-421B-84AF-9DF08187C12F}" type="presParOf" srcId="{DF535457-F54B-4B1F-8467-89D50CF18CB2}" destId="{73763129-C9DB-4282-97B2-24257B661FF2}" srcOrd="0" destOrd="0" presId="urn:microsoft.com/office/officeart/2005/8/layout/hList7"/>
    <dgm:cxn modelId="{F11097DE-1B2E-46E3-AB9B-93BAC5ACF04F}" type="presParOf" srcId="{DF535457-F54B-4B1F-8467-89D50CF18CB2}" destId="{776E3C5E-9D7E-494F-8F3A-A2F5EF55A2F3}" srcOrd="1" destOrd="0" presId="urn:microsoft.com/office/officeart/2005/8/layout/hList7"/>
    <dgm:cxn modelId="{D2F6A9B1-FADE-4C46-A2FD-33C028857A3E}" type="presParOf" srcId="{DF535457-F54B-4B1F-8467-89D50CF18CB2}" destId="{1F31FAB0-B7B9-43EA-B137-BE3859654C17}" srcOrd="2" destOrd="0" presId="urn:microsoft.com/office/officeart/2005/8/layout/hList7"/>
    <dgm:cxn modelId="{4498FB25-8B61-4E87-B341-EC1D49EE8A88}" type="presParOf" srcId="{DF535457-F54B-4B1F-8467-89D50CF18CB2}" destId="{F1152D6B-8E9C-435D-9232-A099842E337C}" srcOrd="3" destOrd="0" presId="urn:microsoft.com/office/officeart/2005/8/layout/hList7"/>
    <dgm:cxn modelId="{333C32E0-12D3-4EDA-A449-15491FB1A971}" type="presParOf" srcId="{0E6AC6CC-4248-4965-9FB4-3DC5C374FA8E}" destId="{06EA9898-5EF7-4711-AEA3-BBF5B3D34048}" srcOrd="1" destOrd="0" presId="urn:microsoft.com/office/officeart/2005/8/layout/hList7"/>
    <dgm:cxn modelId="{5BCC63F1-1662-4F29-8A6B-AAFB97149FC0}" type="presParOf" srcId="{0E6AC6CC-4248-4965-9FB4-3DC5C374FA8E}" destId="{C1517386-2193-4F8C-B0CD-CF2A0A1C68D0}" srcOrd="2" destOrd="0" presId="urn:microsoft.com/office/officeart/2005/8/layout/hList7"/>
    <dgm:cxn modelId="{C6C2191C-EAB1-4AB1-9B73-B23193EC3CBB}" type="presParOf" srcId="{C1517386-2193-4F8C-B0CD-CF2A0A1C68D0}" destId="{C065CF75-C0C7-4BE9-9F11-BCEDBF50122B}" srcOrd="0" destOrd="0" presId="urn:microsoft.com/office/officeart/2005/8/layout/hList7"/>
    <dgm:cxn modelId="{8CAD269D-B9B0-4495-BE3D-3EA5EEAC1608}" type="presParOf" srcId="{C1517386-2193-4F8C-B0CD-CF2A0A1C68D0}" destId="{0997038E-BB93-45B1-B5B3-56AB4F00C828}" srcOrd="1" destOrd="0" presId="urn:microsoft.com/office/officeart/2005/8/layout/hList7"/>
    <dgm:cxn modelId="{1A57B8AA-4840-4849-AB22-60DA52D3840F}" type="presParOf" srcId="{C1517386-2193-4F8C-B0CD-CF2A0A1C68D0}" destId="{DC419D30-3523-4ABB-A72D-8321255F7193}" srcOrd="2" destOrd="0" presId="urn:microsoft.com/office/officeart/2005/8/layout/hList7"/>
    <dgm:cxn modelId="{6E13476C-2A66-4582-8A0C-2B98F8003794}" type="presParOf" srcId="{C1517386-2193-4F8C-B0CD-CF2A0A1C68D0}" destId="{155A1383-9BFB-4FF8-A12F-18BBE89E06A7}" srcOrd="3" destOrd="0" presId="urn:microsoft.com/office/officeart/2005/8/layout/hList7"/>
    <dgm:cxn modelId="{2E68FAEC-F74B-4502-8E20-CC09D7D78B9F}" type="presParOf" srcId="{0E6AC6CC-4248-4965-9FB4-3DC5C374FA8E}" destId="{98E05A4E-3DDB-4041-A0CB-98A7F0D9D064}" srcOrd="3" destOrd="0" presId="urn:microsoft.com/office/officeart/2005/8/layout/hList7"/>
    <dgm:cxn modelId="{97CE6AD6-D3A9-4BD5-8C28-6FADBDE3A0C2}" type="presParOf" srcId="{0E6AC6CC-4248-4965-9FB4-3DC5C374FA8E}" destId="{20EDFCAE-E7FC-4725-92F4-B900B5BE8337}" srcOrd="4" destOrd="0" presId="urn:microsoft.com/office/officeart/2005/8/layout/hList7"/>
    <dgm:cxn modelId="{5799B114-C183-4297-8FAF-9ECD541EFB25}" type="presParOf" srcId="{20EDFCAE-E7FC-4725-92F4-B900B5BE8337}" destId="{0E0EC79B-CB1B-4B01-B3A0-DF59FA3C3870}" srcOrd="0" destOrd="0" presId="urn:microsoft.com/office/officeart/2005/8/layout/hList7"/>
    <dgm:cxn modelId="{772D54B7-E3B7-477E-92AA-817C30AF5DF6}" type="presParOf" srcId="{20EDFCAE-E7FC-4725-92F4-B900B5BE8337}" destId="{E5937DD1-1B70-4746-A54E-E29048ACC5F3}" srcOrd="1" destOrd="0" presId="urn:microsoft.com/office/officeart/2005/8/layout/hList7"/>
    <dgm:cxn modelId="{E4D5386D-C35B-4076-A3C6-3B0FEF41055C}" type="presParOf" srcId="{20EDFCAE-E7FC-4725-92F4-B900B5BE8337}" destId="{A352F20E-2B2F-478C-A449-F4DA80441BA1}" srcOrd="2" destOrd="0" presId="urn:microsoft.com/office/officeart/2005/8/layout/hList7"/>
    <dgm:cxn modelId="{665B3D27-FB08-4691-BAAB-6625914FEAB0}" type="presParOf" srcId="{20EDFCAE-E7FC-4725-92F4-B900B5BE8337}" destId="{79DF1E58-D61A-4A99-B042-99D5CFBE6C1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05D02E8-818D-4EF6-AA97-D086DD6A48C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381884B-F105-4416-A917-E0332D3BC0F7}">
      <dgm:prSet phldrT="[Testo]"/>
      <dgm:spPr/>
      <dgm:t>
        <a:bodyPr/>
        <a:lstStyle/>
        <a:p>
          <a:r>
            <a:rPr lang="it-IT" dirty="0" err="1" smtClean="0"/>
            <a:t>Cyberbulling</a:t>
          </a:r>
          <a:endParaRPr lang="it-IT" dirty="0" smtClean="0"/>
        </a:p>
        <a:p>
          <a:r>
            <a:rPr lang="it-IT" dirty="0" smtClean="0"/>
            <a:t>improprio</a:t>
          </a:r>
          <a:endParaRPr lang="it-IT" dirty="0"/>
        </a:p>
      </dgm:t>
    </dgm:pt>
    <dgm:pt modelId="{D047D2B3-2379-4C9F-9DB7-4003800C3C4C}" type="parTrans" cxnId="{247E9C8E-5F00-4E4E-80F1-88A1A00CF80A}">
      <dgm:prSet/>
      <dgm:spPr/>
      <dgm:t>
        <a:bodyPr/>
        <a:lstStyle/>
        <a:p>
          <a:endParaRPr lang="it-IT"/>
        </a:p>
      </dgm:t>
    </dgm:pt>
    <dgm:pt modelId="{CA71A1BF-5916-4AD9-9497-2FD51B380F4A}" type="sibTrans" cxnId="{247E9C8E-5F00-4E4E-80F1-88A1A00CF80A}">
      <dgm:prSet/>
      <dgm:spPr/>
      <dgm:t>
        <a:bodyPr/>
        <a:lstStyle/>
        <a:p>
          <a:endParaRPr lang="it-IT"/>
        </a:p>
      </dgm:t>
    </dgm:pt>
    <dgm:pt modelId="{C43E2291-56E1-412E-A546-3590C04D3195}">
      <dgm:prSet phldrT="[Testo]" custT="1"/>
      <dgm:spPr/>
      <dgm:t>
        <a:bodyPr/>
        <a:lstStyle/>
        <a:p>
          <a:r>
            <a:rPr lang="it-IT" sz="2800" dirty="0" smtClean="0"/>
            <a:t>È atto vessatorio commesso nel reale ma immesso in rete con amplificazione degli effetti (disabile spintonato )</a:t>
          </a:r>
          <a:endParaRPr lang="it-IT" sz="2800" dirty="0"/>
        </a:p>
      </dgm:t>
    </dgm:pt>
    <dgm:pt modelId="{D059F558-391E-4432-AE8B-70BCA1FE0806}" type="parTrans" cxnId="{ED0FAF23-45BC-461D-8A2F-4648E6507970}">
      <dgm:prSet/>
      <dgm:spPr/>
      <dgm:t>
        <a:bodyPr/>
        <a:lstStyle/>
        <a:p>
          <a:endParaRPr lang="it-IT"/>
        </a:p>
      </dgm:t>
    </dgm:pt>
    <dgm:pt modelId="{63A07762-A78D-409B-81FA-56C7AFAACE38}" type="sibTrans" cxnId="{ED0FAF23-45BC-461D-8A2F-4648E6507970}">
      <dgm:prSet/>
      <dgm:spPr/>
      <dgm:t>
        <a:bodyPr/>
        <a:lstStyle/>
        <a:p>
          <a:endParaRPr lang="it-IT"/>
        </a:p>
      </dgm:t>
    </dgm:pt>
    <dgm:pt modelId="{0CFE781D-F08C-4AD4-B8D3-109823D1125D}">
      <dgm:prSet phldrT="[Testo]"/>
      <dgm:spPr/>
      <dgm:t>
        <a:bodyPr/>
        <a:lstStyle/>
        <a:p>
          <a:r>
            <a:rPr lang="it-IT" dirty="0" err="1" smtClean="0"/>
            <a:t>Cyberbulling</a:t>
          </a:r>
          <a:endParaRPr lang="it-IT" dirty="0" smtClean="0"/>
        </a:p>
        <a:p>
          <a:r>
            <a:rPr lang="it-IT" dirty="0" smtClean="0"/>
            <a:t>proprio</a:t>
          </a:r>
          <a:endParaRPr lang="it-IT" dirty="0"/>
        </a:p>
      </dgm:t>
    </dgm:pt>
    <dgm:pt modelId="{E01089A8-E141-4057-9356-C5F4A612132D}" type="parTrans" cxnId="{73F0612B-1781-4D60-B42E-278A0EAF7B1F}">
      <dgm:prSet/>
      <dgm:spPr/>
      <dgm:t>
        <a:bodyPr/>
        <a:lstStyle/>
        <a:p>
          <a:endParaRPr lang="it-IT"/>
        </a:p>
      </dgm:t>
    </dgm:pt>
    <dgm:pt modelId="{A2FA6ACF-3E72-432B-ADCC-221D261D9EDA}" type="sibTrans" cxnId="{73F0612B-1781-4D60-B42E-278A0EAF7B1F}">
      <dgm:prSet/>
      <dgm:spPr/>
      <dgm:t>
        <a:bodyPr/>
        <a:lstStyle/>
        <a:p>
          <a:endParaRPr lang="it-IT"/>
        </a:p>
      </dgm:t>
    </dgm:pt>
    <dgm:pt modelId="{9416BDCE-5DC2-440D-B87B-97F7661C5198}">
      <dgm:prSet phldrT="[Testo]"/>
      <dgm:spPr/>
      <dgm:t>
        <a:bodyPr/>
        <a:lstStyle/>
        <a:p>
          <a:r>
            <a:rPr lang="it-IT" dirty="0" smtClean="0"/>
            <a:t>È una sorta di </a:t>
          </a:r>
          <a:r>
            <a:rPr lang="it-IT" dirty="0" err="1" smtClean="0"/>
            <a:t>cyberstalking</a:t>
          </a:r>
          <a:r>
            <a:rPr lang="it-IT" dirty="0" smtClean="0"/>
            <a:t> e consiste in atti intimidatori e minacce tramite la rete con video, foto ecc. o diffusione di informazioni riservate per arrecare danno</a:t>
          </a:r>
          <a:endParaRPr lang="it-IT" dirty="0"/>
        </a:p>
      </dgm:t>
    </dgm:pt>
    <dgm:pt modelId="{B95F7F3F-FC9E-4FD3-9831-C937CF2A0B7C}" type="parTrans" cxnId="{3CDD3E62-9B5D-4152-849D-2D8C5DD6EE0F}">
      <dgm:prSet/>
      <dgm:spPr/>
      <dgm:t>
        <a:bodyPr/>
        <a:lstStyle/>
        <a:p>
          <a:endParaRPr lang="it-IT"/>
        </a:p>
      </dgm:t>
    </dgm:pt>
    <dgm:pt modelId="{4D9430F5-48DC-4DC1-86D5-01482D9A3F0D}" type="sibTrans" cxnId="{3CDD3E62-9B5D-4152-849D-2D8C5DD6EE0F}">
      <dgm:prSet/>
      <dgm:spPr/>
      <dgm:t>
        <a:bodyPr/>
        <a:lstStyle/>
        <a:p>
          <a:endParaRPr lang="it-IT"/>
        </a:p>
      </dgm:t>
    </dgm:pt>
    <dgm:pt modelId="{94C80F19-F090-4B99-BFBB-28184A4B6389}" type="pres">
      <dgm:prSet presAssocID="{005D02E8-818D-4EF6-AA97-D086DD6A48C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9D240922-A558-4594-8A2E-72640C322C1E}" type="pres">
      <dgm:prSet presAssocID="{E381884B-F105-4416-A917-E0332D3BC0F7}" presName="linNode" presStyleCnt="0"/>
      <dgm:spPr/>
    </dgm:pt>
    <dgm:pt modelId="{2F4632DD-DC56-4D22-9E32-78DC14E2FA01}" type="pres">
      <dgm:prSet presAssocID="{E381884B-F105-4416-A917-E0332D3BC0F7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C532930-B2AD-4B2A-96F6-805B2BFD782E}" type="pres">
      <dgm:prSet presAssocID="{E381884B-F105-4416-A917-E0332D3BC0F7}" presName="childShp" presStyleLbl="bgAccFollowNode1" presStyleIdx="0" presStyleCnt="2" custScaleX="98369" custScaleY="16330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92659F8-38C5-49A6-8D1C-FB6A3B882806}" type="pres">
      <dgm:prSet presAssocID="{CA71A1BF-5916-4AD9-9497-2FD51B380F4A}" presName="spacing" presStyleCnt="0"/>
      <dgm:spPr/>
    </dgm:pt>
    <dgm:pt modelId="{AF1D86A9-B542-405A-98B6-8EF6412B5CFB}" type="pres">
      <dgm:prSet presAssocID="{0CFE781D-F08C-4AD4-B8D3-109823D1125D}" presName="linNode" presStyleCnt="0"/>
      <dgm:spPr/>
    </dgm:pt>
    <dgm:pt modelId="{98AFFF9A-34CD-41DA-947C-FC4E59787BB8}" type="pres">
      <dgm:prSet presAssocID="{0CFE781D-F08C-4AD4-B8D3-109823D1125D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F0E0508-71C2-4B25-80CA-5143C57CA230}" type="pres">
      <dgm:prSet presAssocID="{0CFE781D-F08C-4AD4-B8D3-109823D1125D}" presName="childShp" presStyleLbl="bgAccFollowNode1" presStyleIdx="1" presStyleCnt="2" custScaleY="11941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ED2B988B-D50C-4891-B760-6E123D5581C1}" type="presOf" srcId="{0CFE781D-F08C-4AD4-B8D3-109823D1125D}" destId="{98AFFF9A-34CD-41DA-947C-FC4E59787BB8}" srcOrd="0" destOrd="0" presId="urn:microsoft.com/office/officeart/2005/8/layout/vList6"/>
    <dgm:cxn modelId="{9016BD1A-EB9F-4168-868B-4D5D56DDC614}" type="presOf" srcId="{9416BDCE-5DC2-440D-B87B-97F7661C5198}" destId="{2F0E0508-71C2-4B25-80CA-5143C57CA230}" srcOrd="0" destOrd="0" presId="urn:microsoft.com/office/officeart/2005/8/layout/vList6"/>
    <dgm:cxn modelId="{247E9C8E-5F00-4E4E-80F1-88A1A00CF80A}" srcId="{005D02E8-818D-4EF6-AA97-D086DD6A48CD}" destId="{E381884B-F105-4416-A917-E0332D3BC0F7}" srcOrd="0" destOrd="0" parTransId="{D047D2B3-2379-4C9F-9DB7-4003800C3C4C}" sibTransId="{CA71A1BF-5916-4AD9-9497-2FD51B380F4A}"/>
    <dgm:cxn modelId="{FEDB221D-CB04-4AA0-AA0D-2E46770E394B}" type="presOf" srcId="{C43E2291-56E1-412E-A546-3590C04D3195}" destId="{AC532930-B2AD-4B2A-96F6-805B2BFD782E}" srcOrd="0" destOrd="0" presId="urn:microsoft.com/office/officeart/2005/8/layout/vList6"/>
    <dgm:cxn modelId="{AA3CD5BA-1444-45A0-978F-6B801EB1DBD2}" type="presOf" srcId="{E381884B-F105-4416-A917-E0332D3BC0F7}" destId="{2F4632DD-DC56-4D22-9E32-78DC14E2FA01}" srcOrd="0" destOrd="0" presId="urn:microsoft.com/office/officeart/2005/8/layout/vList6"/>
    <dgm:cxn modelId="{73F0612B-1781-4D60-B42E-278A0EAF7B1F}" srcId="{005D02E8-818D-4EF6-AA97-D086DD6A48CD}" destId="{0CFE781D-F08C-4AD4-B8D3-109823D1125D}" srcOrd="1" destOrd="0" parTransId="{E01089A8-E141-4057-9356-C5F4A612132D}" sibTransId="{A2FA6ACF-3E72-432B-ADCC-221D261D9EDA}"/>
    <dgm:cxn modelId="{CEF21088-AD2D-4FA1-8DA7-EE34DEFD3861}" type="presOf" srcId="{005D02E8-818D-4EF6-AA97-D086DD6A48CD}" destId="{94C80F19-F090-4B99-BFBB-28184A4B6389}" srcOrd="0" destOrd="0" presId="urn:microsoft.com/office/officeart/2005/8/layout/vList6"/>
    <dgm:cxn modelId="{3CDD3E62-9B5D-4152-849D-2D8C5DD6EE0F}" srcId="{0CFE781D-F08C-4AD4-B8D3-109823D1125D}" destId="{9416BDCE-5DC2-440D-B87B-97F7661C5198}" srcOrd="0" destOrd="0" parTransId="{B95F7F3F-FC9E-4FD3-9831-C937CF2A0B7C}" sibTransId="{4D9430F5-48DC-4DC1-86D5-01482D9A3F0D}"/>
    <dgm:cxn modelId="{ED0FAF23-45BC-461D-8A2F-4648E6507970}" srcId="{E381884B-F105-4416-A917-E0332D3BC0F7}" destId="{C43E2291-56E1-412E-A546-3590C04D3195}" srcOrd="0" destOrd="0" parTransId="{D059F558-391E-4432-AE8B-70BCA1FE0806}" sibTransId="{63A07762-A78D-409B-81FA-56C7AFAACE38}"/>
    <dgm:cxn modelId="{FDCE8194-941D-4C21-9964-C9064F491CEE}" type="presParOf" srcId="{94C80F19-F090-4B99-BFBB-28184A4B6389}" destId="{9D240922-A558-4594-8A2E-72640C322C1E}" srcOrd="0" destOrd="0" presId="urn:microsoft.com/office/officeart/2005/8/layout/vList6"/>
    <dgm:cxn modelId="{7F0C5702-796E-4D29-AE06-D739C32778E5}" type="presParOf" srcId="{9D240922-A558-4594-8A2E-72640C322C1E}" destId="{2F4632DD-DC56-4D22-9E32-78DC14E2FA01}" srcOrd="0" destOrd="0" presId="urn:microsoft.com/office/officeart/2005/8/layout/vList6"/>
    <dgm:cxn modelId="{CB104993-465D-4694-AC24-DD123437CA2E}" type="presParOf" srcId="{9D240922-A558-4594-8A2E-72640C322C1E}" destId="{AC532930-B2AD-4B2A-96F6-805B2BFD782E}" srcOrd="1" destOrd="0" presId="urn:microsoft.com/office/officeart/2005/8/layout/vList6"/>
    <dgm:cxn modelId="{C3D97EE4-D1F6-4A15-81B5-F9C113711C80}" type="presParOf" srcId="{94C80F19-F090-4B99-BFBB-28184A4B6389}" destId="{692659F8-38C5-49A6-8D1C-FB6A3B882806}" srcOrd="1" destOrd="0" presId="urn:microsoft.com/office/officeart/2005/8/layout/vList6"/>
    <dgm:cxn modelId="{EA2DE9A8-D9A7-4F2E-BA9D-C49108ACBB46}" type="presParOf" srcId="{94C80F19-F090-4B99-BFBB-28184A4B6389}" destId="{AF1D86A9-B542-405A-98B6-8EF6412B5CFB}" srcOrd="2" destOrd="0" presId="urn:microsoft.com/office/officeart/2005/8/layout/vList6"/>
    <dgm:cxn modelId="{0BF831FC-A441-41F9-854B-AE14F694E4FB}" type="presParOf" srcId="{AF1D86A9-B542-405A-98B6-8EF6412B5CFB}" destId="{98AFFF9A-34CD-41DA-947C-FC4E59787BB8}" srcOrd="0" destOrd="0" presId="urn:microsoft.com/office/officeart/2005/8/layout/vList6"/>
    <dgm:cxn modelId="{881D649C-4B10-446A-B8AD-6092DDFD3278}" type="presParOf" srcId="{AF1D86A9-B542-405A-98B6-8EF6412B5CFB}" destId="{2F0E0508-71C2-4B25-80CA-5143C57CA23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86B342-5CAD-4421-A7E9-3AFE930AE25A}">
      <dsp:nvSpPr>
        <dsp:cNvPr id="0" name=""/>
        <dsp:cNvSpPr/>
      </dsp:nvSpPr>
      <dsp:spPr>
        <a:xfrm>
          <a:off x="1982152" y="0"/>
          <a:ext cx="4305300" cy="43053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7CFCC5-BD2C-44B0-AD4E-60AE1066E936}">
      <dsp:nvSpPr>
        <dsp:cNvPr id="0" name=""/>
        <dsp:cNvSpPr/>
      </dsp:nvSpPr>
      <dsp:spPr>
        <a:xfrm>
          <a:off x="4134802" y="432842"/>
          <a:ext cx="2798445" cy="101914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 smtClean="0"/>
            <a:t>conoscere</a:t>
          </a:r>
          <a:endParaRPr lang="it-IT" sz="2600" kern="1200" dirty="0"/>
        </a:p>
      </dsp:txBody>
      <dsp:txXfrm>
        <a:off x="4184553" y="482593"/>
        <a:ext cx="2698943" cy="919643"/>
      </dsp:txXfrm>
    </dsp:sp>
    <dsp:sp modelId="{03A06E9C-09AE-45C6-9BAB-B71CE0940347}">
      <dsp:nvSpPr>
        <dsp:cNvPr id="0" name=""/>
        <dsp:cNvSpPr/>
      </dsp:nvSpPr>
      <dsp:spPr>
        <a:xfrm>
          <a:off x="4134802" y="1579380"/>
          <a:ext cx="2798445" cy="101914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 smtClean="0"/>
            <a:t>conoscersi</a:t>
          </a:r>
          <a:endParaRPr lang="it-IT" sz="2600" kern="1200" dirty="0"/>
        </a:p>
      </dsp:txBody>
      <dsp:txXfrm>
        <a:off x="4184553" y="1629131"/>
        <a:ext cx="2698943" cy="919643"/>
      </dsp:txXfrm>
    </dsp:sp>
    <dsp:sp modelId="{5F8096C5-5009-44BD-89DA-8FA9E9B9578A}">
      <dsp:nvSpPr>
        <dsp:cNvPr id="0" name=""/>
        <dsp:cNvSpPr/>
      </dsp:nvSpPr>
      <dsp:spPr>
        <a:xfrm>
          <a:off x="4134802" y="2725919"/>
          <a:ext cx="2798445" cy="101914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 smtClean="0"/>
            <a:t>Farsi conoscere</a:t>
          </a:r>
          <a:endParaRPr lang="it-IT" sz="2600" kern="1200" dirty="0"/>
        </a:p>
      </dsp:txBody>
      <dsp:txXfrm>
        <a:off x="4184553" y="2775670"/>
        <a:ext cx="2698943" cy="9196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0E72CD-5D39-4FEA-8246-2A85EA39DD08}">
      <dsp:nvSpPr>
        <dsp:cNvPr id="0" name=""/>
        <dsp:cNvSpPr/>
      </dsp:nvSpPr>
      <dsp:spPr>
        <a:xfrm>
          <a:off x="0" y="631320"/>
          <a:ext cx="9588500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383AD3-4D4C-4BFC-A324-813F10E64DBD}">
      <dsp:nvSpPr>
        <dsp:cNvPr id="0" name=""/>
        <dsp:cNvSpPr/>
      </dsp:nvSpPr>
      <dsp:spPr>
        <a:xfrm>
          <a:off x="479425" y="26160"/>
          <a:ext cx="6711950" cy="121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3696" tIns="0" rIns="253696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000" kern="1200" dirty="0" smtClean="0"/>
            <a:t>Va oltre il rifiuto delle regole …</a:t>
          </a:r>
          <a:endParaRPr lang="it-IT" sz="4000" kern="1200" dirty="0"/>
        </a:p>
      </dsp:txBody>
      <dsp:txXfrm>
        <a:off x="538508" y="85243"/>
        <a:ext cx="6593784" cy="1092154"/>
      </dsp:txXfrm>
    </dsp:sp>
    <dsp:sp modelId="{17C789EF-1F72-42D5-BA0C-ECB65AA718C6}">
      <dsp:nvSpPr>
        <dsp:cNvPr id="0" name=""/>
        <dsp:cNvSpPr/>
      </dsp:nvSpPr>
      <dsp:spPr>
        <a:xfrm>
          <a:off x="0" y="2491080"/>
          <a:ext cx="9588500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4A7416-FEB6-4D35-ACEB-55B3503E9D5A}">
      <dsp:nvSpPr>
        <dsp:cNvPr id="0" name=""/>
        <dsp:cNvSpPr/>
      </dsp:nvSpPr>
      <dsp:spPr>
        <a:xfrm>
          <a:off x="479425" y="1885920"/>
          <a:ext cx="6711950" cy="121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3696" tIns="0" rIns="253696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000" kern="1200" dirty="0" smtClean="0"/>
            <a:t>Va oltre al vandalismo: attacco alle cose</a:t>
          </a:r>
          <a:endParaRPr lang="it-IT" sz="4000" kern="1200" dirty="0"/>
        </a:p>
      </dsp:txBody>
      <dsp:txXfrm>
        <a:off x="538508" y="1945003"/>
        <a:ext cx="6593784" cy="1092154"/>
      </dsp:txXfrm>
    </dsp:sp>
    <dsp:sp modelId="{569FFB95-56E6-4635-AEE9-2A70704A312F}">
      <dsp:nvSpPr>
        <dsp:cNvPr id="0" name=""/>
        <dsp:cNvSpPr/>
      </dsp:nvSpPr>
      <dsp:spPr>
        <a:xfrm>
          <a:off x="0" y="4350840"/>
          <a:ext cx="9588500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50C86C-6499-4078-BA74-533AF49B1E06}">
      <dsp:nvSpPr>
        <dsp:cNvPr id="0" name=""/>
        <dsp:cNvSpPr/>
      </dsp:nvSpPr>
      <dsp:spPr>
        <a:xfrm>
          <a:off x="454025" y="3745680"/>
          <a:ext cx="6711950" cy="121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3696" tIns="0" rIns="253696" bIns="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100" kern="1200" dirty="0" smtClean="0"/>
            <a:t>È attacco alla persona</a:t>
          </a:r>
          <a:endParaRPr lang="it-IT" sz="4100" kern="1200" dirty="0"/>
        </a:p>
      </dsp:txBody>
      <dsp:txXfrm>
        <a:off x="513108" y="3804763"/>
        <a:ext cx="6593784" cy="10921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763129-C9DB-4282-97B2-24257B661FF2}">
      <dsp:nvSpPr>
        <dsp:cNvPr id="0" name=""/>
        <dsp:cNvSpPr/>
      </dsp:nvSpPr>
      <dsp:spPr>
        <a:xfrm>
          <a:off x="1962" y="0"/>
          <a:ext cx="3052839" cy="4914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Evitare di incoraggiare i figli in comportamenti competitivi-aggressivi</a:t>
          </a:r>
          <a:endParaRPr lang="it-IT" sz="2400" kern="1200" dirty="0"/>
        </a:p>
      </dsp:txBody>
      <dsp:txXfrm>
        <a:off x="1962" y="1965960"/>
        <a:ext cx="3052839" cy="1965960"/>
      </dsp:txXfrm>
    </dsp:sp>
    <dsp:sp modelId="{F1152D6B-8E9C-435D-9232-A099842E337C}">
      <dsp:nvSpPr>
        <dsp:cNvPr id="0" name=""/>
        <dsp:cNvSpPr/>
      </dsp:nvSpPr>
      <dsp:spPr>
        <a:xfrm>
          <a:off x="710051" y="294894"/>
          <a:ext cx="1636661" cy="163666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65CF75-C0C7-4BE9-9F11-BCEDBF50122B}">
      <dsp:nvSpPr>
        <dsp:cNvPr id="0" name=""/>
        <dsp:cNvSpPr/>
      </dsp:nvSpPr>
      <dsp:spPr>
        <a:xfrm>
          <a:off x="3146386" y="0"/>
          <a:ext cx="3052839" cy="4914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Comunicare con le istituzioni scolastiche nel momento di racconti di bullismo </a:t>
          </a:r>
          <a:endParaRPr lang="it-IT" sz="2400" kern="1200" dirty="0"/>
        </a:p>
      </dsp:txBody>
      <dsp:txXfrm>
        <a:off x="3146386" y="1965960"/>
        <a:ext cx="3052839" cy="1965960"/>
      </dsp:txXfrm>
    </dsp:sp>
    <dsp:sp modelId="{155A1383-9BFB-4FF8-A12F-18BBE89E06A7}">
      <dsp:nvSpPr>
        <dsp:cNvPr id="0" name=""/>
        <dsp:cNvSpPr/>
      </dsp:nvSpPr>
      <dsp:spPr>
        <a:xfrm>
          <a:off x="3854475" y="294894"/>
          <a:ext cx="1636661" cy="163666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0EC79B-CB1B-4B01-B3A0-DF59FA3C3870}">
      <dsp:nvSpPr>
        <dsp:cNvPr id="0" name=""/>
        <dsp:cNvSpPr/>
      </dsp:nvSpPr>
      <dsp:spPr>
        <a:xfrm>
          <a:off x="6290811" y="0"/>
          <a:ext cx="3052839" cy="4914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kern="1200" dirty="0" smtClean="0"/>
            <a:t>Promuovere nei figli comportamenti empatici e solidali</a:t>
          </a:r>
          <a:endParaRPr lang="it-IT" sz="2800" kern="1200" dirty="0"/>
        </a:p>
      </dsp:txBody>
      <dsp:txXfrm>
        <a:off x="6290811" y="1965960"/>
        <a:ext cx="3052839" cy="1965960"/>
      </dsp:txXfrm>
    </dsp:sp>
    <dsp:sp modelId="{79DF1E58-D61A-4A99-B042-99D5CFBE6C11}">
      <dsp:nvSpPr>
        <dsp:cNvPr id="0" name=""/>
        <dsp:cNvSpPr/>
      </dsp:nvSpPr>
      <dsp:spPr>
        <a:xfrm>
          <a:off x="6998900" y="294894"/>
          <a:ext cx="1636661" cy="163666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437E71-BDF2-4B90-AA1F-E544D0D67082}">
      <dsp:nvSpPr>
        <dsp:cNvPr id="0" name=""/>
        <dsp:cNvSpPr/>
      </dsp:nvSpPr>
      <dsp:spPr>
        <a:xfrm>
          <a:off x="373824" y="3931920"/>
          <a:ext cx="8597963" cy="73723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532930-B2AD-4B2A-96F6-805B2BFD782E}">
      <dsp:nvSpPr>
        <dsp:cNvPr id="0" name=""/>
        <dsp:cNvSpPr/>
      </dsp:nvSpPr>
      <dsp:spPr>
        <a:xfrm>
          <a:off x="4077959" y="2492"/>
          <a:ext cx="5937289" cy="31076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800" kern="1200" dirty="0" smtClean="0"/>
            <a:t>È atto vessatorio commesso nel reale ma immesso in rete con amplificazione degli effetti (disabile spintonato )</a:t>
          </a:r>
          <a:endParaRPr lang="it-IT" sz="2800" kern="1200" dirty="0"/>
        </a:p>
      </dsp:txBody>
      <dsp:txXfrm>
        <a:off x="4077959" y="390942"/>
        <a:ext cx="4771938" cy="2330703"/>
      </dsp:txXfrm>
    </dsp:sp>
    <dsp:sp modelId="{2F4632DD-DC56-4D22-9E32-78DC14E2FA01}">
      <dsp:nvSpPr>
        <dsp:cNvPr id="0" name=""/>
        <dsp:cNvSpPr/>
      </dsp:nvSpPr>
      <dsp:spPr>
        <a:xfrm>
          <a:off x="54138" y="604845"/>
          <a:ext cx="4023821" cy="19028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200" kern="1200" dirty="0" err="1" smtClean="0"/>
            <a:t>Cyberbulling</a:t>
          </a:r>
          <a:endParaRPr lang="it-IT" sz="4200" kern="1200" dirty="0" smtClean="0"/>
        </a:p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200" kern="1200" dirty="0" smtClean="0"/>
            <a:t>improprio</a:t>
          </a:r>
          <a:endParaRPr lang="it-IT" sz="4200" kern="1200" dirty="0"/>
        </a:p>
      </dsp:txBody>
      <dsp:txXfrm>
        <a:off x="147030" y="697737"/>
        <a:ext cx="3838037" cy="1717113"/>
      </dsp:txXfrm>
    </dsp:sp>
    <dsp:sp modelId="{2F0E0508-71C2-4B25-80CA-5143C57CA230}">
      <dsp:nvSpPr>
        <dsp:cNvPr id="0" name=""/>
        <dsp:cNvSpPr/>
      </dsp:nvSpPr>
      <dsp:spPr>
        <a:xfrm>
          <a:off x="4028738" y="3300385"/>
          <a:ext cx="6035732" cy="227242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È una sorta di </a:t>
          </a:r>
          <a:r>
            <a:rPr lang="it-IT" sz="2200" kern="1200" dirty="0" err="1" smtClean="0"/>
            <a:t>cyberstalking</a:t>
          </a:r>
          <a:r>
            <a:rPr lang="it-IT" sz="2200" kern="1200" dirty="0" smtClean="0"/>
            <a:t> e consiste in atti intimidatori e minacce tramite la rete con video, foto ecc. o diffusione di informazioni riservate per arrecare danno</a:t>
          </a:r>
          <a:endParaRPr lang="it-IT" sz="2200" kern="1200" dirty="0"/>
        </a:p>
      </dsp:txBody>
      <dsp:txXfrm>
        <a:off x="4028738" y="3584438"/>
        <a:ext cx="5183574" cy="1704315"/>
      </dsp:txXfrm>
    </dsp:sp>
    <dsp:sp modelId="{98AFFF9A-34CD-41DA-947C-FC4E59787BB8}">
      <dsp:nvSpPr>
        <dsp:cNvPr id="0" name=""/>
        <dsp:cNvSpPr/>
      </dsp:nvSpPr>
      <dsp:spPr>
        <a:xfrm>
          <a:off x="4916" y="3485147"/>
          <a:ext cx="4023821" cy="19028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200" kern="1200" dirty="0" err="1" smtClean="0"/>
            <a:t>Cyberbulling</a:t>
          </a:r>
          <a:endParaRPr lang="it-IT" sz="4200" kern="1200" dirty="0" smtClean="0"/>
        </a:p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200" kern="1200" dirty="0" smtClean="0"/>
            <a:t>proprio</a:t>
          </a:r>
          <a:endParaRPr lang="it-IT" sz="4200" kern="1200" dirty="0"/>
        </a:p>
      </dsp:txBody>
      <dsp:txXfrm>
        <a:off x="97808" y="3578039"/>
        <a:ext cx="3838037" cy="17171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8715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8377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7771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61396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4268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6611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4171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5684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804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6920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451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2366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9692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4826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7383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5127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626ED-5F53-4FE3-A612-932932808F94}" type="datetimeFigureOut">
              <a:rPr lang="it-IT" smtClean="0"/>
              <a:t>12/12/2014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F01EA3B-E5BB-4BD1-8C6A-7AF22067E7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226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icostudio.eu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557023" y="5255175"/>
            <a:ext cx="5207280" cy="1077566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026" name="Picture 2" descr="http://valle.adhoc.net/UserFiles/Image/SantarcanGelato2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427" y="64181"/>
            <a:ext cx="6346373" cy="612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umetto 4 3"/>
          <p:cNvSpPr/>
          <p:nvPr/>
        </p:nvSpPr>
        <p:spPr>
          <a:xfrm>
            <a:off x="174171" y="3128882"/>
            <a:ext cx="4082143" cy="2730703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/>
              <a:t>MA CHE FESTA E’  QUESTA SERA 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73256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L’incontro è «un assaggio di amicizia»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264251"/>
              </p:ext>
            </p:extLst>
          </p:nvPr>
        </p:nvGraphicFramePr>
        <p:xfrm>
          <a:off x="2589213" y="2133600"/>
          <a:ext cx="8915400" cy="4305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477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bullismo è «fare male, farsi male … «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6213524"/>
              </p:ext>
            </p:extLst>
          </p:nvPr>
        </p:nvGraphicFramePr>
        <p:xfrm>
          <a:off x="2476500" y="1447800"/>
          <a:ext cx="95885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800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BULLISMO RACCONTA IL DISAGIO O LO URLA ? …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Fumetto 4 3"/>
          <p:cNvSpPr/>
          <p:nvPr/>
        </p:nvSpPr>
        <p:spPr>
          <a:xfrm>
            <a:off x="1400538" y="1574157"/>
            <a:ext cx="9676434" cy="437523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 smtClean="0"/>
              <a:t>È LA NOSTALGIA DELLE RELAZIONI PENSATE PERDUTE, MANCATE O DETERIOREATE … </a:t>
            </a:r>
            <a:endParaRPr lang="it-IT" sz="3600" dirty="0"/>
          </a:p>
        </p:txBody>
      </p:sp>
      <p:pic>
        <p:nvPicPr>
          <p:cNvPr id="5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710" y="4709243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nettore 1 6"/>
          <p:cNvCxnSpPr/>
          <p:nvPr/>
        </p:nvCxnSpPr>
        <p:spPr>
          <a:xfrm>
            <a:off x="1794076" y="3248939"/>
            <a:ext cx="1284790" cy="1504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1007568" y="4753648"/>
            <a:ext cx="1449647" cy="119573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 flipV="1">
            <a:off x="996679" y="4734777"/>
            <a:ext cx="1183708" cy="119573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069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È IL PARADOSSO DELL’INVIDIA NEI CONFRONTI DELLE VITTIME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Picture 12" descr="Bullismo a scuola: Italia terza in Europa, Milano fa da train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690689"/>
            <a:ext cx="10711542" cy="53856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078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sz="4000" dirty="0">
                <a:solidFill>
                  <a:srgbClr val="3333CC"/>
                </a:solidFill>
              </a:rPr>
              <a:t>IL RUOLO </a:t>
            </a:r>
            <a:r>
              <a:rPr lang="it-IT" sz="4000" dirty="0" smtClean="0">
                <a:solidFill>
                  <a:srgbClr val="3333CC"/>
                </a:solidFill>
              </a:rPr>
              <a:t>DEI BULLI</a:t>
            </a:r>
            <a:endParaRPr lang="it-IT" sz="4000" dirty="0">
              <a:solidFill>
                <a:srgbClr val="3333CC"/>
              </a:solidFill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3200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SONO VITTIME DEL PROPRIO RUOLO</a:t>
            </a:r>
          </a:p>
          <a:p>
            <a:r>
              <a:rPr lang="it-IT" sz="3200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UN RUOLO CHE NON SEMPRE PIACE </a:t>
            </a:r>
          </a:p>
          <a:p>
            <a:r>
              <a:rPr lang="it-IT" sz="3200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SPESSO VOGLIONO CAMBIARE VITA MA NON POSSONO</a:t>
            </a:r>
          </a:p>
          <a:p>
            <a:r>
              <a:rPr lang="it-IT" sz="3200" dirty="0" err="1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CI</a:t>
            </a:r>
            <a:r>
              <a:rPr lang="it-IT" sz="3200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 CHIEDONO </a:t>
            </a:r>
            <a:r>
              <a:rPr lang="it-IT" sz="3200" dirty="0" err="1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DI</a:t>
            </a:r>
            <a:r>
              <a:rPr lang="it-IT" sz="3200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 FERMARLI NEL CORSO </a:t>
            </a:r>
            <a:r>
              <a:rPr lang="it-IT" sz="3200" dirty="0" err="1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DI</a:t>
            </a:r>
            <a:r>
              <a:rPr lang="it-IT" sz="3200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 INTERVENTI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233C-66F5-4BF1-B246-AE8C2319FF86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936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build="p" autoUpdateAnimBg="0"/>
      <p:bldP spid="69635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12900" y="365125"/>
            <a:ext cx="9950208" cy="2389650"/>
          </a:xfrm>
        </p:spPr>
        <p:txBody>
          <a:bodyPr>
            <a:normAutofit/>
          </a:bodyPr>
          <a:lstStyle/>
          <a:p>
            <a:r>
              <a:rPr lang="it-IT" b="1" dirty="0" smtClean="0"/>
              <a:t>È FATICA A STARE DENTRO LE EMOZIONI</a:t>
            </a:r>
            <a:r>
              <a:rPr lang="it-IT" dirty="0" smtClean="0"/>
              <a:t>: mentre l’aggressività è «andare verso» il bullismo è «andare contro» e non saper con-dividere l’emozione profonda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2997843"/>
            <a:ext cx="10515600" cy="3179120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4" name="Fumetto 4 3"/>
          <p:cNvSpPr/>
          <p:nvPr/>
        </p:nvSpPr>
        <p:spPr>
          <a:xfrm>
            <a:off x="1272573" y="3248790"/>
            <a:ext cx="10637134" cy="328721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 smtClean="0"/>
              <a:t>È l’aggressività per camuffare la</a:t>
            </a:r>
          </a:p>
          <a:p>
            <a:pPr algn="ctr"/>
            <a:r>
              <a:rPr lang="it-IT" sz="3600" dirty="0" smtClean="0"/>
              <a:t>«vergogna della tenerezza»</a:t>
            </a:r>
          </a:p>
          <a:p>
            <a:pPr algn="ctr"/>
            <a:r>
              <a:rPr lang="it-IT" sz="3600" dirty="0"/>
              <a:t>p</a:t>
            </a:r>
            <a:r>
              <a:rPr lang="it-IT" sz="3600" dirty="0" smtClean="0"/>
              <a:t>er  l’Altro e per Sé …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2780629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 sette forme di bullismo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t-IT" sz="2800" dirty="0" smtClean="0"/>
              <a:t>Il bullo</a:t>
            </a:r>
          </a:p>
          <a:p>
            <a:r>
              <a:rPr lang="it-IT" sz="2800" dirty="0" smtClean="0"/>
              <a:t>La vittima</a:t>
            </a:r>
          </a:p>
          <a:p>
            <a:r>
              <a:rPr lang="it-IT" sz="2800" dirty="0" smtClean="0"/>
              <a:t>L’aiutante del bullo</a:t>
            </a:r>
          </a:p>
          <a:p>
            <a:r>
              <a:rPr lang="it-IT" sz="2800" dirty="0" smtClean="0"/>
              <a:t>Il sostenitore del prevaricatore</a:t>
            </a:r>
          </a:p>
          <a:p>
            <a:r>
              <a:rPr lang="it-IT" sz="2800" dirty="0" smtClean="0"/>
              <a:t>Il difensore della vittima</a:t>
            </a:r>
          </a:p>
          <a:p>
            <a:r>
              <a:rPr lang="it-IT" sz="2800" dirty="0" smtClean="0"/>
              <a:t>L’esterno che è a conoscenza della prepotenza e non si lascia coinvolgere</a:t>
            </a:r>
          </a:p>
          <a:p>
            <a:r>
              <a:rPr lang="it-IT" sz="2800" dirty="0" smtClean="0"/>
              <a:t>Il telecronista 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51775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Bullismo a scuola: «esserci» piuttosto che «essere» alla ricerca del con-tatto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9435499"/>
              </p:ext>
            </p:extLst>
          </p:nvPr>
        </p:nvGraphicFramePr>
        <p:xfrm>
          <a:off x="2159000" y="1790700"/>
          <a:ext cx="9345613" cy="4914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965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Quasi … qualche certezza …</a:t>
            </a:r>
            <a:br>
              <a:rPr lang="it-IT" dirty="0" smtClean="0"/>
            </a:br>
            <a:r>
              <a:rPr lang="it-IT" dirty="0" smtClean="0"/>
              <a:t>obiettivi operativi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t-IT" sz="3600" dirty="0" smtClean="0"/>
              <a:t>Educare alla convivenza e alla cultura dell’accoglienza</a:t>
            </a:r>
          </a:p>
          <a:p>
            <a:r>
              <a:rPr lang="it-IT" sz="3600" dirty="0" smtClean="0"/>
              <a:t>Sostenere i valori di dialogo, comprensione e solidarietà</a:t>
            </a:r>
          </a:p>
          <a:p>
            <a:r>
              <a:rPr lang="it-IT" sz="3600" dirty="0" smtClean="0"/>
              <a:t>Sperimentare stili di vita per il «ben-essere»</a:t>
            </a:r>
          </a:p>
          <a:p>
            <a:r>
              <a:rPr lang="it-IT" sz="3600" dirty="0" smtClean="0"/>
              <a:t>Sostenere la cultura della legalità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102095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 sommesso suggerimento per la scuola ….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</p:txBody>
      </p:sp>
      <p:sp>
        <p:nvSpPr>
          <p:cNvPr id="5" name="Fumetto 4 4"/>
          <p:cNvSpPr/>
          <p:nvPr/>
        </p:nvSpPr>
        <p:spPr>
          <a:xfrm>
            <a:off x="3122612" y="1342711"/>
            <a:ext cx="8675688" cy="5359400"/>
          </a:xfrm>
          <a:prstGeom prst="cloudCallout">
            <a:avLst>
              <a:gd name="adj1" fmla="val -57869"/>
              <a:gd name="adj2" fmla="val 736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/>
              <a:t>Non sottovalutare e non tollerare le quotidiane sopraffazioni e umiliazioni di alcuni ragazzi a danno dei più deboli, come se fossero comportamenti “normali”</a:t>
            </a:r>
            <a:endParaRPr lang="it-IT" sz="3200" dirty="0"/>
          </a:p>
          <a:p>
            <a:pPr algn="ctr"/>
            <a:r>
              <a:rPr lang="it-IT" sz="3200" dirty="0" smtClean="0"/>
              <a:t>Art. 6</a:t>
            </a:r>
            <a:endParaRPr lang="it-IT" sz="3200" dirty="0"/>
          </a:p>
        </p:txBody>
      </p:sp>
      <p:pic>
        <p:nvPicPr>
          <p:cNvPr id="6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794" y="5180067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6493" y="4631871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228" y="4934089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7319" y="3193142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095" y="3547067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4024" y="1521135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99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È LA FESTA DELLE COSE BUONE ….</a:t>
            </a:r>
            <a:endParaRPr lang="it-IT" dirty="0"/>
          </a:p>
        </p:txBody>
      </p:sp>
      <p:pic>
        <p:nvPicPr>
          <p:cNvPr id="3074" name="Picture 2" descr="La locandina del progetto 20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7"/>
            <a:ext cx="3572126" cy="504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ata:image/jpeg;base64,/9j/4AAQSkZJRgABAQAAAQABAAD/2wCEAAkGBxQTEhUUEhQWFhUXGBcYGBYYGBcVFxgYFxwXGx0aFxcYHCggGBolGxUXIjEkJSkrLi4uFx8zODMsNygtLiwBCgoKDg0OGxAQGywkHCQsLywsLCwsLCwsLCwsLCwsLCwsLCwsLCwsLCwsLCwsLCwsLCwsLCwsLCwsLCwsLCwsLP/AABEIALcBEwMBIgACEQEDEQH/xAAcAAABBQEBAQAAAAAAAAAAAAAAAwQFBgcBAgj/xABAEAABAwIDBQUGBAUCBgMAAAABAAIRAyEEEjEFQVFhcQYigZGhBxMysdHwFELB4SNSYoKScvEzQ2OissIWg7P/xAAaAQACAwEBAAAAAAAAAAAAAAAAAwECBAUG/8QAJREAAgICAgICAgMBAAAAAAAAAAECEQMhEjEEQTJRIoETkdEF/9oADAMBAAIRAxEAPwDcUIQgAQhCABC4SoPtJ2qoYJhdVdJBA922C8zGgJ3Ag+I4oAnVyVme0vbBQa1poUXvJzSKhFOIs3TNM620CrT/AGo40vBJpNAbdjWzJtdxJMTfTcotFuLNxldWKYH2q4oGTTpOuCWOc4QwxPfvBHOVdMJ7UMG5oNQVaRIktdTL45TTzDWfJFojiy7oVOwvtN2c9+QVnAkx36VVg8XFsBW2hWDwHNIc0iQQQQRxBGoU2DTQohCEEAhCEACEIQAIQhAAhCEACEIQAIQhAAhcJQCgDqFwFdQAIQhAAhCEACEIQAIQhAHCkKuJAMb+G/qdwHVLuNlkvbztXUZRyUakGs54LhAe9gJEt/lYB3Qd9z0CUrD2g+0QEGhg3kOBc2pU/KBpDHAw6+8T56ZficW52Zz3Oc43JcS5xdYSSfDySYZAHC3pok3NuJ6xvk8eCrYxI65w1PX0nx0NlyYk7zf/AHQLmDoD9+lvFEX1103x04m3yVWy1HDUiTvJgeQ+qcVMTJk3vH7+vmmzx+UD9uf3z0leDpc/cnT73Ktk0Kvi4JzADun8wngeSv3Yn2hVcNlpVgKlKYmzXMj82YCHCCLESY1nXPnuvztPXgPAJR9hBi9zvvb0U2Q0fUuydp08RSZWouzMeJaYIPQg3B5FPV8wbC7Q18HUNXDvh2Voc22V+XKIcCI3G4vG/RfR2wdsU8VRZWpEEOFxva4fE0jcQUxOxUo0SKEIUlQQhCABCEIAEIQgAlJYjEsYMz3Bo4kwoDtftapSZlpENcQe9q4dARAPNZZiqriC/EPqVNwD3F0ni2SYHRKnlUXQ2GJyVmobT7b4akYkvsDLILf8pjeFA1faaJ7tDu8S+5vuAbrYrL6+JzvJPQboEwR4WPmlHPBF9bjzkg9QSlvJIYscS+1vaHVcDZrdRYXGg4/puUZX7YVZn3hJ5gcLRHiqkDIvroeo+z5814oNOUu4THWYHznwVOTfssoL6Lrge32IBOZ8iBr4fXXnyUzsft/mc4VQQQRBmWu13EWBg3lZYXw0md49NPr4r22sQzmXegEf+xVuT+yHCLPpHB4ptRgewyCAQet/1ThZR2F7Ue5BpuuwEDXSwMjxJWnYHGMqtD2GQU+E1JCJx4scoQhXKAhCEACEIQBA9uNqjDYGvVm4aGjjmqEMHq6fBfPWIrmq81HxJOgsIAsANcoA+5Wq+2nFP93SpAfwyS9x4uBaGjoAXk/2rJfegmNf0J/YeqqxkUeSDNt1h13+sBItZ3ieHqRv9Z8k6ce6YidBy+9fAJKoyByHE2N/kPuUuxiQhG4an5fd/JArR8PiYuegm25ddoeG8n7ukm8t/mVFknp06Hdu3Dy3+AS/4c200sP1PmjCULzqd3grBR2aANL7zN4GsHdrE9SlzmkMjBsrf4Yg6ST5eP3uXh4g8efNXBuypbLu6DEH4S4HSG/kbwm5tF7rxV2AQ3MW5GgWB+Jx57h01ULKi38LKgLTbcfAW9ZAV19nG3KmGxEU5dTc3+JT3FrJOYcHRmI46FV+nsd9Uuc0Qxpygnef048pVp7DbHzVqLrw+oAN8inLnHpDSExTXoVKDXZutN0ieK9rjUErQZTqF5LxxCA4cUAekIQgAXlxXpJ1zDSeRQwKV2hre8ec2gsBu/dZ72il2lgNOFrq87RbLj19SR9+CrO08JbTeQfM/v5rlym+Vs6cYVGimVReeN/Hf816Zu9ehOX9T5KSxGCtHD5fsPkm7sP3Mw/MQByG75JnIpxPD6ZNtTp1BEA9ZyjyS2KblbkGoEnx4+p8F6wdy0nVriJ0tmiDxFkBuaXRcmfX9o80WFEZiWQIHj9/fouuEQeDZ8bn5wlq7NeAGvMzH3zRXZbr9VaytCuz3Rm10G++kLQvZntd3vBScfiadNCRf5EeCzvLBIHA26NA/UqxdhcZ7vaFKm7R5GXk6C0ebJH9o4q8e0xc1pm4BdXAurWZQQhCABCEIAzD231gKNBs94ueR0GSfT9FjdBhIMa8OHMrW/bjhHOOFePhBqNPXun5fJZQXZCQN3z4JbY6PQuxurWjS09It03pSs3SYtAvl15bj4BNaNQRpJO76+iXp4iTEknj+gvc8h9FRl0eBTk73GbcB9Uq7D5WySP6o0B4F35jb4Wz13pVzY3NHMy53jePRN61XnMDo0cgLfJLbLjnZh7wJHQGBfdPRXbY1AGJvu6qlbKaXGdY+/pbor7seiQAT5JOQdjJmlhWA5o7145dPCySxWHa74unhy4JwTZNqpKUaRKrh2ZMjWgDgFOdncCylki5gNHJusDhpKhqTbhWfYjNTwA9f9lpwR3syeRPVInH4g7rJImdVxemsJ0C2nPPKEr+HdwXDQdwQB5a8jQpeniePmm5C4gCSaZXjEDunoU0pVS3onrSCJQBRa7bkb/oZ/RRm0mi/H7/AGU1tFjm1CHgNdy+Fw3Fp+YUdicLm+965eSLtnVg01ZVcY2AfuQdw5/rHFeBSGTKNA4Hw3KRxlKJaR98VEVCWuka5SPESWn1I8Aqr6CSG+Cwv8Ut3F0jo4X9YXKjMpI6nxMn5he8Bi/4zRyc7zIPplA80lja/wAZGkhrfT9AVd9ixmGaiddTwAIE+QJQ4y+2uZsDpYD09CuB9jxMeDQLRzJv4hcYconfu9BP3vlMRU5mvI03eH7gqU2VQzVcO4a+8aGnQhzHMiD4+ihWHh9xw8vVWTsm0mphheDWYRHAPpgnpJd5K6KS6N0C6uNXVsMYIQhAAhCEAVr2gbPNXBVMolzC17eWVwzRP9OZfPWKZmuOfpMH0X1S4WXz17ROz5wWKcGAijUJfTO7vmXM/td6EKkl7GQfopRq8Nyc7Gw76tQNacoglx4NESY33IEJm4a/L9FbfZtBrPYY79Mt8QQR8j6JeSXGNofiipTSY3dgTULgzNlAknUhvGBb74BJ43ZJpkgmSCeQtorW7CNbUyOzQ8tGUEtEt+EPjVuaZG8hNO0+GLXNcf6S4/6nOB6d6/KVmWR2aZYUkeuy2yy5zREhusaTvPqr6zDBo5qL7MYfLTzDeApd7iUtu3YyMaR4c0QozH4nKO85rRxlO8TSJESQN8fVQWK2a1ztDu1MixnfzAVoJN7Im2loX2dV945uR5c0kAO0BmPS60DZWGhg7pa4gZgSCRFoJBIjoqTRok6K/bBxoq050eLPHP6HVacLVmPPGVJj2nhwNbpZce8ASU1qYgnSy0mQeIUaSuhxGhQA/c0HVNa2Hi40XaeJO9OmunRAEalsPVg8ivWJoxcKM2tULaTi2x46QN5ndZQ3SslK3RB9ptqu9/lFLPTljRUa6XB/enuRYXFwd3K3aTp11C84WBTmBOYhu/SLj5LtFkLBN27OjCNKvQw2vhpg7xoFV8TQvBtOh+/BW7HzEjj6Ku7QIE740HHhCTIfGDlSRXMbh3Co0tHeLXt6GWX6Q71TfG/E1uobrzJAt/jBPCSpGrizvAJsBuPQTYnSxg9VA4jEy6b77Gzr30N1eGyPI8eeF1Nf4ORxNz6eaSe8nfxvu4QAkTjhpGm60+n0SX4sT8Pr+yekZGx7hqeZ2UWH5ncG7ytB9n2CFTFMIb3KLHH1GUHgZk//AFzvVE2FNWoGEd34i0b8t/7tw+Wq3jstsYYaiGm73d6o7i46gchoP3TIR2KyS0TAXUIWgzghCEACEIQAKre0Ps3+Nw2Vn/FpnPTvGaxDmHqNOYarShAJ0fKFbBS4jQgwREd4biDoZlO9hVDRqtfeAf8AtOo6j6LWvaT2D99mxWFZNWD7ykLe9H8zeFUQP9Wh4rK6dEluZgJAJBEEQQbgjVp1sb66pGRapmnHLdo08hrh7yxzASdzgd5B3qKqYRj81D8pY/Jyuw68jBHRI9i8aS33ZmG6TuHAcR92VsqXA05LBVM6XO47GuwKLqdIMfqLcjG8dVIwmoqJT3ykg7VUfiHAG6Ur4hV7GbVYHFpNxAIExcjU+N02KFyf2SmFqvcXCnTc92oAcGiNLk6ajcVd9gYSpSa51QAPfl7oOYNgHV2833cAq72BoF1R1X3lOIj3YzF/UkwAL6QdRoqd2n7SVq+LrhlV7aAdlaxpLQ4U+7LoguBIcYNoIsnQgo/k+zNOTn+C6NNp9oqNWu+i14c9gmBoeOUzDiDrGkqQa6dFhdN0QWkgt+Eg5S0jQgiCCtb9nWKqVsI2pWfndme0EgAw1xaJjU903TYSd0IyY+KsnW0idyHUiNQpBCaJIxK0asHkla9DePJNUASWqY1qcFL4WpaEzxG06LqhpCqw1WfFTzDOAQDduuhBQFEJtenlc2AA3dAsm5dASvabbFOnkpEFz6hEBoki+ojU2PkVG1a0BYs9KVnRwW4bOYyvbnwVW2vUytcPza8gbQPW6nMZUyNaXfFUJDRwaPid5AqqYyrJbfV4nzjyvKzPbHc3HcexjRYKoDRLHEhpLnAsgXLrtlo5SQNya7Ya2o8in8DAGtdxjV3iZ8E7wbw7OwgTmJmLxOk8JHoFIMwAI4K9JOyZ5p5IpTdlNLIs6ZHFKUqWYhtieGkwPmrPV2KHXI8dCpTs92Xa52cjutIuZiRfXcYBvzTYzvRmlGtkv7NOzuWoyo6m+MubMWnKdYAcbG4BtwC1UBNNmEe6YG6BrQPAck8WyCpGKTtghCFYqCEIQAIQhAAhCEAchUntzsSg3LiG0w2qX95zbF0tI73HRXYlZ92y7SYeq8UKdQF1Nzs4PdEgDQmx1OiVmrgx/jxbmqIigALi06/VSNHEWTGg22i5UMaLlWdWkPnvujOomvii0TqEYfHhwmbcVZMB3XqAAqtYvBOpVBXaCWG9RvzI6qxUYcvOLMW42T4OhL7I7E7eNEF1N3eNM+6dwDgQIH9OYujT4hpZVTZrAJDeDQOQFo8FJ9rMAMPUpMBJa6iHg2saj3ZwBuE02x1UbgDuJgGbc/uU7d0ykuL3EdVDAJWp+yyi78Nnfuik0cMkueepqVHz/pHBZZUG7Wbef+62/sbh8mDojeW53f6qhLj6uTca2Zcz/GiZe+BJSTMSCYiF3FDupknGYkkxrtglPWGwTPFHveSAIXtPtr8JhqlUQXwW0xxqO+ERvA1PIFYs9v8AEIe7O8uJe6xzPM5jMbyTorf24217zEFrILKQewb/AOI4Fr3i/wCWQBzaeKp+DaCQZEC5sZG/zgBIm7ZrxRqJZWYs1n0H1GEvpZmZgbkZXnMW8Q0GSNQZhTgaXuYwaugffgqhT2wMPUa50DJLtCZLg0ODjrGXMOUq308PWw9L8RUaADh2mkZ/5lUMDQWmHBwzGZCRlj79DoTrX9EPt7H+8xLw34WD3bfIyR5FQOOJytcP5iT4O+i9Pq5X0hPdNRwJ6ZWi/OHlO6WHzUXA6hxB3fE0nTk5kJD7skjabO9mb8U3HFpg25i3mp7BvBAUDBAkbonpDRP+VlLYbiI7145iJ+akmJK06avvYakBhif5nunwgfIBZ/Rq8eSvHYfE91zPEff3onYPmL8j4FrDV1AQtxgBCEIAEIQgAQhCABC4Sozb+0xQpFwjMbNB48TyH7ILRi5Ol2Vftv2vdSeaFCc2j36FtphpNgYIvzWO4twkzreQbn91YNvY41KzjmJgkEyZc78zvOfsqGrU2kRAPgsspWz0GHAscKQ2pY6owg06j2RwJjplNj4hTOF7XOsKzA7+plj4tNj4R0UBiKUXFwOPDruTXMNNOv10Ko4KXZMl9l+pbQpVR/DeCf5T3Xf4m6U2PsNz6rYcWMdOaIIniAdCs/8AdFTuxtsV2DI2s7KbXhxANjBcCR4FVjiSYieOT6ZYtj4xlRwBrim7TvsOWRqC5pIHjCuFHs3UcRmqMNPXM2SSOW4dZWVY7D+6dSrNJyOAZU4tcBAPOwBH+kqx9ju1DqFRocYpOdkrN3MebCo3gJ1jieATYQj7QryccluD/Q89p+zslak8DuGkGN5GmXEjyeD/AJKl5hA6T5reNtbLZiaLqVTQ3DhEtcNHNm0j9eayDaHZWu3GfhqcvaXtYKxY5rBmAdcCQcoO47jorZI0zHhyWqY32TTOIrMpsjMS21xq4C3hJ6NK3XDdxoA0AA8hCg+xfYengZcXmrWMy8jI0A6hjJMdSSekq0mg0psI0tics1J66Gz6xK7QpSeSXbhglgFcUBULtfEllKrUGrWPcPAEhSWJq7h4phiKjAO+QAbXMAzuQSjCatTu3NzzgzBMzxkgpLZLXHPf1tmMm40MRPjO5Ou02zzhqj6YLKlME5XNeHw3vWqNa7MwhouSI7uuqbYeoXDJTBe4ycrAXG+8Bota2izVs23oX2Ps/wDGY2lRiW1Hy/eBSb3nzO4tGXq4LUfaRW7lJg3OzR/pBIB+fgmXYLsycE1+KxA/jVG5WM302TJzX+NxieGUDim23S94Gf487iZ1EgDdwzeirndQoXj/ACnZT6uGllMxZjQ7+46f+TineLlhLB/zYPoQfVp807dRAouG8Opt8nuEdO8u7SYDWpf0irfgBBnp3isd2aSFwty6dxcPG1vEA+KldnbKfULYhoJnQkwZ/KOu+NN6U7IbENao6s+RSNRxaNC+5FuA3zvK0zB4NlNsNaBx+/vRaseLltiJ5OPRC7J2BQaO8zOR+Z5J8gLDTSFL4XCU6bg6mwMI/lkDxEwnbSLjT74Ju+2vn9VrUIr0ZnOT7ZNUKmYApRROCxEOjcfQqWVigIQhAAhCEACEIQB4qvABJMACSToAFj3a7tGajjVMwbUmcBxI4xc+AWi9tcRlwrhMB5DSeDPif/2Nd5rCdo401nufoNGjgPqlZZVo6n/PxKnP9CXvjG7qb/RJuqneB4fv9V5c5eHrOdWzzUqcDf73fomLnbx8MwWnceXBOaptPCfJNWH+IBuqAj+5twrITN7HNCD8Bv8Ayu+qlMPaDEg3vBIPz9VBFsKTw9YmnO8FBMWWPDBlRppOADXiJ4EfCfAqs4hxoVoqjuvGSoN0ttmHVuU+BUng68xGsSOvBKdp6QrYY1BcgZweDqfxDxaSfNC7JyxTjZr2xMa52Ap1M0vFKM38zmjLM8SR6qtVaQNQk0ySTq4gnj8RUb2bx9YbNw1JwNOJdJs5zc+am4fyiI1ueikNm1H1WGr7wTne0DKbZDBzGddTu3InNS19HLhj42/Teh2ypVp3pPfTPAOJZ/ie6rLsTtOHwytDaloOjXfQ+hVWre+/6bmnddrvWQfRMHvizgWxcHePEWI6KIyceis4KS2av+JCSqYgnSybtdIB4r0AthgE67iGuI1AJ8YsqPVzZmuc4w/uv8fhPgbf3clM9paThUAcXBjmQ3KSL3zCRo64PToVE4OmQxrXuzkWLiIzQTBI4xE8TJssXkZN0bvHx0uX2VjtLs0NIcB3TqP5TxHAcVZ/ZdtSkZw8ONU+8rPcGt92cpawgGZk2OkXPBNdrMDmuFrgj0UP2RwpZjWMoggBtRrnA6tyOnOeGaD1A5KmHJQzNC0aHtnaAdUblLcjDLjOtiIbxM/+JVafixUrcnOMeognmHEdYTPH7R92zS50ncIHzn7uqtV2s7MSz8haJ4uMl3QNDW+LRwUZJueikIcRziaj6NR9F82r5p3uptaHsjjLiwdZ4J/iWB1X3ZMlwDXf0sMz/c79EntrFMxNKjjKXxMcabh/K4nLcb4cSR1T/sBss1icS4fwyTknV0EDN0sB5qsIcmWlKlZdtj4cNa20BoAA4DgpQu9dUmywQBJC6EVSMUnZ0nVJh0yDolIEpKppGn1+4Vyh4DtDwPqFPYd0tB4gKvUz8XUesqwYYdxvQfJAMVQhCCAQhCABCEIAzX2y7Sy0qVAG9Qknk0R87+qyh5tbgp32h7W/EY6u4GW0/wCGzo2x8zmPiq/VNllm7Z3/ABocMaQON4+9AvDtPkvNU97wbz3BGZVH2JB901rHKQeDgRy+wUvVCbY5ssMaxH09beKshOTod1Tu5+v3HmlcM+GkcU1L8wniAfL9iuh6gtY8oV40NwZCs/Zl7atR9F3eDiH5TEZCO9IOoJcWx1VJe9W32bHNVe7e1jR4Fzj81Evi2UnNpF9xzMzYKjtlbLp0hlaCaj3Oc4gmXPNyQAdzQB0apDFOUNjsaWQ9pGZsxMwZBBBi8EFZRIltDtA6hUax3eYSG3ac7ZsCAB3xMbvOEoyt76oKc/8AEc1rSBoSQD4QT5JFu3aNYFrwPetvkcAXNPEHfqLi4ncrB2BwYq4oVcpikxxvcB7jlbfjlzmE6CbaQrI0ouRotPCtFgLCwHJLBgGi9QhdA5Zmu2HPdX/jueKjHOhoeQwtMhpDPhIgiDE85lJl6s/b+kPw4fAltRsHeA6QYPiFTsPVkXIHoudmi1I6WGalEUxJ9VGsLqL/AHrTByuZa4IdrY6/KwKd4ioTYfomGIpio+jSGaHnvETMF0Ezu0MJKYyXQzeDU776gDD+Z0nNH8tMASPIKPo0xVmlSllN8y93xviSCQIDGWHdAk2k2CU2jNR7jIAGYWEBrWkANaOAaWjqvew2kh8ai17QMpeZ66nwRyorVjvCYACicOLCtmED4pEOvH5/i048r6bs3DilSZTENDWgBoiwG5UbswGuqkEk/Cc0Gf4h92S2BLbA+S0PeYha/FWmzNne0juYLoPVcmElJNz4LWZxSF4f9+JH0XYSdepw1F738EEHibk8Y+SsVAd0dAq20yW87wrOFJDOoQhBAIQhAAq7217QDB0S7Wo4ODB0BJceQ+ZCsSzP22YJ3uaWIbJDC6k7kKuWHHlmaB/cFEnSG4IxlkSl0ZBmMOJJJMSTqTcyV0v7g8QkXOsfBdpGWgcz+iys7qZ7xPx/2t+QXhp4pTHgh8+fL7EJuUEt7PZuPvn+ybxuPRK5knU39PqpRWTE8I6abOg9QulyRwxhrfBe5U+xcXpHaj7K++zjBZKBqnWqZH+hshvmS4+IVJ2Ts84msKVwwXqOG5vAczoPPctVpuDGwLACABoANAEnNKlQtvkzm0sbAVe2hjfds94RLiYpsOjncT/S0X8hvTnE1M77mGtBc524NbcnyVedixiT7yIAJDG/ys3eJ1PM8kuEfbFzl6HGyMNLgSDJMkzck6k23yt17G4UU8KwNAElzjG8kkSTvMALG9matW5bDZGHoj/psPiQCfUrTg3JmXyPih+hCFqMgw25gPf0H0pguFjwcCC0+YCy33bpgjK5riHt4ERM8d/mtgIVN7bbOyH8SwXMNqHhoA7ro2eY4LPnha5GjBkp8SArMDZMQ25JOkcJUBX2o1r2VZ+F7SG8mka+E+am3tzMl4/KdY3Dd1VfxZeyCQ0M1kgZo3wYmOiwy0zYtoVwOGzVi0wM1R5HQFxaOk38U1NZtLB1C34muY13GcrQZ8ZHgU5wFHIS9zi55a55NgwSxxAbvm/S6hq9MVGikHEPxXu3u0ytz1IJ4l0tefNQoNshyJns9tGpSptqU2sLqmV5ztLgW5yGAQRAs8/3BXql2qbH8Sgf7HNd/wCWVVRtCm51JtKQCAA0x3abe7T0NpF4N7J45rS2WF0Zg3vADXQiDpbRMWScW66B44SSvssv/wApwn5/et60nu//ADzBLUdt4Sp8OIpzwc4MP+L4Kqr6NPeX2qe60HxXvr8PdPNRr6DXZxUu1syAASe8GwJ5lOWeftIU/Hh6bNMFDMJa4EHeIPqE1LxOkCYnjP7XVG2bg6dFtP3dJwe7OZYQ0/FbMbbgNFaKOKLgC+TNMvMEQIngJcbbytUZX2ZZKuh3hnSRzLW+ZCtiqdF7QQe9YZ4McTa2+x04Kx1cWGmCDu8SZhoHGxVkUY5QvObijOOIUkHpCEIAEy2xsxmJo1KNUSyo0tPEToRwcDBB4hCEAfNXaTYtXBV3YesQXASHN0c0zldxEwJB0TDAXgcHfRCFmlo7mGTlFN/QpjePGPUJtK6hQMfZ5zLhOsa/7oQpKjKk6w8FxzySGt+JxDRPEmAuoUmebaiaH2a2eKFPKLuN3u/md9NwTvH42BAQhYLuWy1UtFb7UY/JSbQHx1oe88KQJAE/1OaZ5N5plst0WQha2qijOmWjZHxLesGyKbBwa0eQCEK/j+xHkehZCELSZgSOKw4qNcxwlrgQRyKEIAzHF0zQq1KTzLmS4OsZaQSCOBI15jgonFOG683MyT4km6ELm5UdLFsbYmpUfTNMusRlsADl3tzaxusoCqxzK1AA/DDW8mtzOHW5QhJUn0NcUWuli3GCcoMzIaASeZCVq41x1I1BsALtnh1QhRyZfihtUxjuP5zU0/Mc3p3jZONk5qrnAkZRL3QAC4zIE6xN45LiE/DuSsTm1B0S7KhjKDEzoBInWDqE9pWtNsmTQWBmY8yhC3I57JPZtPPUibEBvhJJ/wDb0VoqUiSCDGm4X+iEK6Fs8VMNJkxpBtuvG+3xHqvH4Pi6993HMf8A29AhCkBy1sABcQh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" name="AutoShape 6" descr="data:image/jpeg;base64,/9j/4AAQSkZJRgABAQAAAQABAAD/2wCEAAkGBxQTEhUUEhQWFhUXGBcYGBYYGBcVFxgYFxwXGx0aFxcYHCggGBolGxUXIjEkJSkrLi4uFx8zODMsNygtLiwBCgoKDg0OGxAQGywkHCQsLywsLCwsLCwsLCwsLCwsLCwsLCwsLCwsLCwsLCwsLCwsLCwsLCwsLCwsLCwsLCwsLP/AABEIALcBEwMBIgACEQEDEQH/xAAcAAABBQEBAQAAAAAAAAAAAAAAAwQFBgcBAgj/xABAEAABAwIDBQUGBAUCBgMAAAABAAIRAyEEEjEFQVFhcQYigZGhBxMysdHwFELB4SNSYoKScvEzQ2OissIWg7P/xAAaAQACAwEBAAAAAAAAAAAAAAAAAwECBAUG/8QAJREAAgICAgICAgMBAAAAAAAAAAECEQMhEjEEQTJRIoETkdEF/9oADAMBAAIRAxEAPwDcUIQgAQhCABC4SoPtJ2qoYJhdVdJBA922C8zGgJ3Ag+I4oAnVyVme0vbBQa1poUXvJzSKhFOIs3TNM620CrT/AGo40vBJpNAbdjWzJtdxJMTfTcotFuLNxldWKYH2q4oGTTpOuCWOc4QwxPfvBHOVdMJ7UMG5oNQVaRIktdTL45TTzDWfJFojiy7oVOwvtN2c9+QVnAkx36VVg8XFsBW2hWDwHNIc0iQQQQRxBGoU2DTQohCEEAhCEACEIQAIQhAAhCEACEIQAIQhAAhcJQCgDqFwFdQAIQhAAhCEACEIQAIQhAHCkKuJAMb+G/qdwHVLuNlkvbztXUZRyUakGs54LhAe9gJEt/lYB3Qd9z0CUrD2g+0QEGhg3kOBc2pU/KBpDHAw6+8T56ZficW52Zz3Oc43JcS5xdYSSfDySYZAHC3pok3NuJ6xvk8eCrYxI65w1PX0nx0NlyYk7zf/AHQLmDoD9+lvFEX1103x04m3yVWy1HDUiTvJgeQ+qcVMTJk3vH7+vmmzx+UD9uf3z0leDpc/cnT73Ktk0Kvi4JzADun8wngeSv3Yn2hVcNlpVgKlKYmzXMj82YCHCCLESY1nXPnuvztPXgPAJR9hBi9zvvb0U2Q0fUuydp08RSZWouzMeJaYIPQg3B5FPV8wbC7Q18HUNXDvh2Voc22V+XKIcCI3G4vG/RfR2wdsU8VRZWpEEOFxva4fE0jcQUxOxUo0SKEIUlQQhCABCEIAEIQgAlJYjEsYMz3Bo4kwoDtftapSZlpENcQe9q4dARAPNZZiqriC/EPqVNwD3F0ni2SYHRKnlUXQ2GJyVmobT7b4akYkvsDLILf8pjeFA1faaJ7tDu8S+5vuAbrYrL6+JzvJPQboEwR4WPmlHPBF9bjzkg9QSlvJIYscS+1vaHVcDZrdRYXGg4/puUZX7YVZn3hJ5gcLRHiqkDIvroeo+z5814oNOUu4THWYHznwVOTfssoL6Lrge32IBOZ8iBr4fXXnyUzsft/mc4VQQQRBmWu13EWBg3lZYXw0md49NPr4r22sQzmXegEf+xVuT+yHCLPpHB4ptRgewyCAQet/1ThZR2F7Ue5BpuuwEDXSwMjxJWnYHGMqtD2GQU+E1JCJx4scoQhXKAhCEACEIQBA9uNqjDYGvVm4aGjjmqEMHq6fBfPWIrmq81HxJOgsIAsANcoA+5Wq+2nFP93SpAfwyS9x4uBaGjoAXk/2rJfegmNf0J/YeqqxkUeSDNt1h13+sBItZ3ieHqRv9Z8k6ce6YidBy+9fAJKoyByHE2N/kPuUuxiQhG4an5fd/JArR8PiYuegm25ddoeG8n7ukm8t/mVFknp06Hdu3Dy3+AS/4c200sP1PmjCULzqd3grBR2aANL7zN4GsHdrE9SlzmkMjBsrf4Yg6ST5eP3uXh4g8efNXBuypbLu6DEH4S4HSG/kbwm5tF7rxV2AQ3MW5GgWB+Jx57h01ULKi38LKgLTbcfAW9ZAV19nG3KmGxEU5dTc3+JT3FrJOYcHRmI46FV+nsd9Uuc0Qxpygnef048pVp7DbHzVqLrw+oAN8inLnHpDSExTXoVKDXZutN0ieK9rjUErQZTqF5LxxCA4cUAekIQgAXlxXpJ1zDSeRQwKV2hre8ec2gsBu/dZ72il2lgNOFrq87RbLj19SR9+CrO08JbTeQfM/v5rlym+Vs6cYVGimVReeN/Hf816Zu9ehOX9T5KSxGCtHD5fsPkm7sP3Mw/MQByG75JnIpxPD6ZNtTp1BEA9ZyjyS2KblbkGoEnx4+p8F6wdy0nVriJ0tmiDxFkBuaXRcmfX9o80WFEZiWQIHj9/fouuEQeDZ8bn5wlq7NeAGvMzH3zRXZbr9VaytCuz3Rm10G++kLQvZntd3vBScfiadNCRf5EeCzvLBIHA26NA/UqxdhcZ7vaFKm7R5GXk6C0ebJH9o4q8e0xc1pm4BdXAurWZQQhCABCEIAzD231gKNBs94ueR0GSfT9FjdBhIMa8OHMrW/bjhHOOFePhBqNPXun5fJZQXZCQN3z4JbY6PQuxurWjS09It03pSs3SYtAvl15bj4BNaNQRpJO76+iXp4iTEknj+gvc8h9FRl0eBTk73GbcB9Uq7D5WySP6o0B4F35jb4Wz13pVzY3NHMy53jePRN61XnMDo0cgLfJLbLjnZh7wJHQGBfdPRXbY1AGJvu6qlbKaXGdY+/pbor7seiQAT5JOQdjJmlhWA5o7145dPCySxWHa74unhy4JwTZNqpKUaRKrh2ZMjWgDgFOdncCylki5gNHJusDhpKhqTbhWfYjNTwA9f9lpwR3syeRPVInH4g7rJImdVxemsJ0C2nPPKEr+HdwXDQdwQB5a8jQpeniePmm5C4gCSaZXjEDunoU0pVS3onrSCJQBRa7bkb/oZ/RRm0mi/H7/AGU1tFjm1CHgNdy+Fw3Fp+YUdicLm+965eSLtnVg01ZVcY2AfuQdw5/rHFeBSGTKNA4Hw3KRxlKJaR98VEVCWuka5SPESWn1I8Aqr6CSG+Cwv8Ut3F0jo4X9YXKjMpI6nxMn5he8Bi/4zRyc7zIPplA80lja/wAZGkhrfT9AVd9ixmGaiddTwAIE+QJQ4y+2uZsDpYD09CuB9jxMeDQLRzJv4hcYconfu9BP3vlMRU5mvI03eH7gqU2VQzVcO4a+8aGnQhzHMiD4+ihWHh9xw8vVWTsm0mphheDWYRHAPpgnpJd5K6KS6N0C6uNXVsMYIQhAAhCEAVr2gbPNXBVMolzC17eWVwzRP9OZfPWKZmuOfpMH0X1S4WXz17ROz5wWKcGAijUJfTO7vmXM/td6EKkl7GQfopRq8Nyc7Gw76tQNacoglx4NESY33IEJm4a/L9FbfZtBrPYY79Mt8QQR8j6JeSXGNofiipTSY3dgTULgzNlAknUhvGBb74BJ43ZJpkgmSCeQtorW7CNbUyOzQ8tGUEtEt+EPjVuaZG8hNO0+GLXNcf6S4/6nOB6d6/KVmWR2aZYUkeuy2yy5zREhusaTvPqr6zDBo5qL7MYfLTzDeApd7iUtu3YyMaR4c0QozH4nKO85rRxlO8TSJESQN8fVQWK2a1ztDu1MixnfzAVoJN7Im2loX2dV945uR5c0kAO0BmPS60DZWGhg7pa4gZgSCRFoJBIjoqTRok6K/bBxoq050eLPHP6HVacLVmPPGVJj2nhwNbpZce8ASU1qYgnSy0mQeIUaSuhxGhQA/c0HVNa2Hi40XaeJO9OmunRAEalsPVg8ivWJoxcKM2tULaTi2x46QN5ndZQ3SslK3RB9ptqu9/lFLPTljRUa6XB/enuRYXFwd3K3aTp11C84WBTmBOYhu/SLj5LtFkLBN27OjCNKvQw2vhpg7xoFV8TQvBtOh+/BW7HzEjj6Ku7QIE740HHhCTIfGDlSRXMbh3Co0tHeLXt6GWX6Q71TfG/E1uobrzJAt/jBPCSpGrizvAJsBuPQTYnSxg9VA4jEy6b77Gzr30N1eGyPI8eeF1Nf4ORxNz6eaSe8nfxvu4QAkTjhpGm60+n0SX4sT8Pr+yekZGx7hqeZ2UWH5ncG7ytB9n2CFTFMIb3KLHH1GUHgZk//AFzvVE2FNWoGEd34i0b8t/7tw+Wq3jstsYYaiGm73d6o7i46gchoP3TIR2KyS0TAXUIWgzghCEACEIQAKre0Ps3+Nw2Vn/FpnPTvGaxDmHqNOYarShAJ0fKFbBS4jQgwREd4biDoZlO9hVDRqtfeAf8AtOo6j6LWvaT2D99mxWFZNWD7ykLe9H8zeFUQP9Wh4rK6dEluZgJAJBEEQQbgjVp1sb66pGRapmnHLdo08hrh7yxzASdzgd5B3qKqYRj81D8pY/Jyuw68jBHRI9i8aS33ZmG6TuHAcR92VsqXA05LBVM6XO47GuwKLqdIMfqLcjG8dVIwmoqJT3ykg7VUfiHAG6Ur4hV7GbVYHFpNxAIExcjU+N02KFyf2SmFqvcXCnTc92oAcGiNLk6ajcVd9gYSpSa51QAPfl7oOYNgHV2833cAq72BoF1R1X3lOIj3YzF/UkwAL6QdRoqd2n7SVq+LrhlV7aAdlaxpLQ4U+7LoguBIcYNoIsnQgo/k+zNOTn+C6NNp9oqNWu+i14c9gmBoeOUzDiDrGkqQa6dFhdN0QWkgt+Eg5S0jQgiCCtb9nWKqVsI2pWfndme0EgAw1xaJjU903TYSd0IyY+KsnW0idyHUiNQpBCaJIxK0asHkla9DePJNUASWqY1qcFL4WpaEzxG06LqhpCqw1WfFTzDOAQDduuhBQFEJtenlc2AA3dAsm5dASvabbFOnkpEFz6hEBoki+ojU2PkVG1a0BYs9KVnRwW4bOYyvbnwVW2vUytcPza8gbQPW6nMZUyNaXfFUJDRwaPid5AqqYyrJbfV4nzjyvKzPbHc3HcexjRYKoDRLHEhpLnAsgXLrtlo5SQNya7Ya2o8in8DAGtdxjV3iZ8E7wbw7OwgTmJmLxOk8JHoFIMwAI4K9JOyZ5p5IpTdlNLIs6ZHFKUqWYhtieGkwPmrPV2KHXI8dCpTs92Xa52cjutIuZiRfXcYBvzTYzvRmlGtkv7NOzuWoyo6m+MubMWnKdYAcbG4BtwC1UBNNmEe6YG6BrQPAck8WyCpGKTtghCFYqCEIQAIQhAAhCEAchUntzsSg3LiG0w2qX95zbF0tI73HRXYlZ92y7SYeq8UKdQF1Nzs4PdEgDQmx1OiVmrgx/jxbmqIigALi06/VSNHEWTGg22i5UMaLlWdWkPnvujOomvii0TqEYfHhwmbcVZMB3XqAAqtYvBOpVBXaCWG9RvzI6qxUYcvOLMW42T4OhL7I7E7eNEF1N3eNM+6dwDgQIH9OYujT4hpZVTZrAJDeDQOQFo8FJ9rMAMPUpMBJa6iHg2saj3ZwBuE02x1UbgDuJgGbc/uU7d0ykuL3EdVDAJWp+yyi78Nnfuik0cMkueepqVHz/pHBZZUG7Wbef+62/sbh8mDojeW53f6qhLj6uTca2Zcz/GiZe+BJSTMSCYiF3FDupknGYkkxrtglPWGwTPFHveSAIXtPtr8JhqlUQXwW0xxqO+ERvA1PIFYs9v8AEIe7O8uJe6xzPM5jMbyTorf24217zEFrILKQewb/AOI4Fr3i/wCWQBzaeKp+DaCQZEC5sZG/zgBIm7ZrxRqJZWYs1n0H1GEvpZmZgbkZXnMW8Q0GSNQZhTgaXuYwaugffgqhT2wMPUa50DJLtCZLg0ODjrGXMOUq308PWw9L8RUaADh2mkZ/5lUMDQWmHBwzGZCRlj79DoTrX9EPt7H+8xLw34WD3bfIyR5FQOOJytcP5iT4O+i9Pq5X0hPdNRwJ6ZWi/OHlO6WHzUXA6hxB3fE0nTk5kJD7skjabO9mb8U3HFpg25i3mp7BvBAUDBAkbonpDRP+VlLYbiI7145iJ+akmJK06avvYakBhif5nunwgfIBZ/Rq8eSvHYfE91zPEff3onYPmL8j4FrDV1AQtxgBCEIAEIQgAQhCABC4Sozb+0xQpFwjMbNB48TyH7ILRi5Ol2Vftv2vdSeaFCc2j36FtphpNgYIvzWO4twkzreQbn91YNvY41KzjmJgkEyZc78zvOfsqGrU2kRAPgsspWz0GHAscKQ2pY6owg06j2RwJjplNj4hTOF7XOsKzA7+plj4tNj4R0UBiKUXFwOPDruTXMNNOv10Ko4KXZMl9l+pbQpVR/DeCf5T3Xf4m6U2PsNz6rYcWMdOaIIniAdCs/8AdFTuxtsV2DI2s7KbXhxANjBcCR4FVjiSYieOT6ZYtj4xlRwBrim7TvsOWRqC5pIHjCuFHs3UcRmqMNPXM2SSOW4dZWVY7D+6dSrNJyOAZU4tcBAPOwBH+kqx9ju1DqFRocYpOdkrN3MebCo3gJ1jieATYQj7QryccluD/Q89p+zslak8DuGkGN5GmXEjyeD/AJKl5hA6T5reNtbLZiaLqVTQ3DhEtcNHNm0j9eayDaHZWu3GfhqcvaXtYKxY5rBmAdcCQcoO47jorZI0zHhyWqY32TTOIrMpsjMS21xq4C3hJ6NK3XDdxoA0AA8hCg+xfYengZcXmrWMy8jI0A6hjJMdSSekq0mg0psI0tics1J66Gz6xK7QpSeSXbhglgFcUBULtfEllKrUGrWPcPAEhSWJq7h4phiKjAO+QAbXMAzuQSjCatTu3NzzgzBMzxkgpLZLXHPf1tmMm40MRPjO5Ou02zzhqj6YLKlME5XNeHw3vWqNa7MwhouSI7uuqbYeoXDJTBe4ycrAXG+8Bota2izVs23oX2Ps/wDGY2lRiW1Hy/eBSb3nzO4tGXq4LUfaRW7lJg3OzR/pBIB+fgmXYLsycE1+KxA/jVG5WM302TJzX+NxieGUDim23S94Gf487iZ1EgDdwzeirndQoXj/ACnZT6uGllMxZjQ7+46f+TineLlhLB/zYPoQfVp807dRAouG8Opt8nuEdO8u7SYDWpf0irfgBBnp3isd2aSFwty6dxcPG1vEA+KldnbKfULYhoJnQkwZ/KOu+NN6U7IbENao6s+RSNRxaNC+5FuA3zvK0zB4NlNsNaBx+/vRaseLltiJ5OPRC7J2BQaO8zOR+Z5J8gLDTSFL4XCU6bg6mwMI/lkDxEwnbSLjT74Ju+2vn9VrUIr0ZnOT7ZNUKmYApRROCxEOjcfQqWVigIQhAAhCEACEIQB4qvABJMACSToAFj3a7tGajjVMwbUmcBxI4xc+AWi9tcRlwrhMB5DSeDPif/2Nd5rCdo401nufoNGjgPqlZZVo6n/PxKnP9CXvjG7qb/RJuqneB4fv9V5c5eHrOdWzzUqcDf73fomLnbx8MwWnceXBOaptPCfJNWH+IBuqAj+5twrITN7HNCD8Bv8Ayu+qlMPaDEg3vBIPz9VBFsKTw9YmnO8FBMWWPDBlRppOADXiJ4EfCfAqs4hxoVoqjuvGSoN0ttmHVuU+BUng68xGsSOvBKdp6QrYY1BcgZweDqfxDxaSfNC7JyxTjZr2xMa52Ap1M0vFKM38zmjLM8SR6qtVaQNQk0ySTq4gnj8RUb2bx9YbNw1JwNOJdJs5zc+am4fyiI1ueikNm1H1WGr7wTne0DKbZDBzGddTu3InNS19HLhj42/Teh2ypVp3pPfTPAOJZ/ie6rLsTtOHwytDaloOjXfQ+hVWre+/6bmnddrvWQfRMHvizgWxcHePEWI6KIyceis4KS2av+JCSqYgnSybtdIB4r0AthgE67iGuI1AJ8YsqPVzZmuc4w/uv8fhPgbf3clM9paThUAcXBjmQ3KSL3zCRo64PToVE4OmQxrXuzkWLiIzQTBI4xE8TJssXkZN0bvHx0uX2VjtLs0NIcB3TqP5TxHAcVZ/ZdtSkZw8ONU+8rPcGt92cpawgGZk2OkXPBNdrMDmuFrgj0UP2RwpZjWMoggBtRrnA6tyOnOeGaD1A5KmHJQzNC0aHtnaAdUblLcjDLjOtiIbxM/+JVafixUrcnOMeognmHEdYTPH7R92zS50ncIHzn7uqtV2s7MSz8haJ4uMl3QNDW+LRwUZJueikIcRziaj6NR9F82r5p3uptaHsjjLiwdZ4J/iWB1X3ZMlwDXf0sMz/c79EntrFMxNKjjKXxMcabh/K4nLcb4cSR1T/sBss1icS4fwyTknV0EDN0sB5qsIcmWlKlZdtj4cNa20BoAA4DgpQu9dUmywQBJC6EVSMUnZ0nVJh0yDolIEpKppGn1+4Vyh4DtDwPqFPYd0tB4gKvUz8XUesqwYYdxvQfJAMVQhCCAQhCABCEIAzX2y7Sy0qVAG9Qknk0R87+qyh5tbgp32h7W/EY6u4GW0/wCGzo2x8zmPiq/VNllm7Z3/ABocMaQON4+9AvDtPkvNU97wbz3BGZVH2JB901rHKQeDgRy+wUvVCbY5ssMaxH09beKshOTod1Tu5+v3HmlcM+GkcU1L8wniAfL9iuh6gtY8oV40NwZCs/Zl7atR9F3eDiH5TEZCO9IOoJcWx1VJe9W32bHNVe7e1jR4Fzj81Evi2UnNpF9xzMzYKjtlbLp0hlaCaj3Oc4gmXPNyQAdzQB0apDFOUNjsaWQ9pGZsxMwZBBBi8EFZRIltDtA6hUax3eYSG3ac7ZsCAB3xMbvOEoyt76oKc/8AEc1rSBoSQD4QT5JFu3aNYFrwPetvkcAXNPEHfqLi4ncrB2BwYq4oVcpikxxvcB7jlbfjlzmE6CbaQrI0ouRotPCtFgLCwHJLBgGi9QhdA5Zmu2HPdX/jueKjHOhoeQwtMhpDPhIgiDE85lJl6s/b+kPw4fAltRsHeA6QYPiFTsPVkXIHoudmi1I6WGalEUxJ9VGsLqL/AHrTByuZa4IdrY6/KwKd4ioTYfomGIpio+jSGaHnvETMF0Ezu0MJKYyXQzeDU776gDD+Z0nNH8tMASPIKPo0xVmlSllN8y93xviSCQIDGWHdAk2k2CU2jNR7jIAGYWEBrWkANaOAaWjqvew2kh8ai17QMpeZ66nwRyorVjvCYACicOLCtmED4pEOvH5/i048r6bs3DilSZTENDWgBoiwG5UbswGuqkEk/Cc0Gf4h92S2BLbA+S0PeYha/FWmzNne0juYLoPVcmElJNz4LWZxSF4f9+JH0XYSdepw1F738EEHibk8Y+SsVAd0dAq20yW87wrOFJDOoQhBAIQhAAq7217QDB0S7Wo4ODB0BJceQ+ZCsSzP22YJ3uaWIbJDC6k7kKuWHHlmaB/cFEnSG4IxlkSl0ZBmMOJJJMSTqTcyV0v7g8QkXOsfBdpGWgcz+iys7qZ7xPx/2t+QXhp4pTHgh8+fL7EJuUEt7PZuPvn+ybxuPRK5knU39PqpRWTE8I6abOg9QulyRwxhrfBe5U+xcXpHaj7K++zjBZKBqnWqZH+hshvmS4+IVJ2Ts84msKVwwXqOG5vAczoPPctVpuDGwLACABoANAEnNKlQtvkzm0sbAVe2hjfds94RLiYpsOjncT/S0X8hvTnE1M77mGtBc524NbcnyVedixiT7yIAJDG/ys3eJ1PM8kuEfbFzl6HGyMNLgSDJMkzck6k23yt17G4UU8KwNAElzjG8kkSTvMALG9matW5bDZGHoj/psPiQCfUrTg3JmXyPih+hCFqMgw25gPf0H0pguFjwcCC0+YCy33bpgjK5riHt4ERM8d/mtgIVN7bbOyH8SwXMNqHhoA7ro2eY4LPnha5GjBkp8SArMDZMQ25JOkcJUBX2o1r2VZ+F7SG8mka+E+am3tzMl4/KdY3Dd1VfxZeyCQ0M1kgZo3wYmOiwy0zYtoVwOGzVi0wM1R5HQFxaOk38U1NZtLB1C34muY13GcrQZ8ZHgU5wFHIS9zi55a55NgwSxxAbvm/S6hq9MVGikHEPxXu3u0ytz1IJ4l0tefNQoNshyJns9tGpSptqU2sLqmV5ztLgW5yGAQRAs8/3BXql2qbH8Sgf7HNd/wCWVVRtCm51JtKQCAA0x3abe7T0NpF4N7J45rS2WF0Zg3vADXQiDpbRMWScW66B44SSvssv/wApwn5/et60nu//ADzBLUdt4Sp8OIpzwc4MP+L4Kqr6NPeX2qe60HxXvr8PdPNRr6DXZxUu1syAASe8GwJ5lOWeftIU/Hh6bNMFDMJa4EHeIPqE1LxOkCYnjP7XVG2bg6dFtP3dJwe7OZYQ0/FbMbbgNFaKOKLgC+TNMvMEQIngJcbbytUZX2ZZKuh3hnSRzLW+ZCtiqdF7QQe9YZ4McTa2+x04Kx1cWGmCDu8SZhoHGxVkUY5QvObijOOIUkHpCEIAEy2xsxmJo1KNUSyo0tPEToRwcDBB4hCEAfNXaTYtXBV3YesQXASHN0c0zldxEwJB0TDAXgcHfRCFmlo7mGTlFN/QpjePGPUJtK6hQMfZ5zLhOsa/7oQpKjKk6w8FxzySGt+JxDRPEmAuoUmebaiaH2a2eKFPKLuN3u/md9NwTvH42BAQhYLuWy1UtFb7UY/JSbQHx1oe88KQJAE/1OaZ5N5plst0WQha2qijOmWjZHxLesGyKbBwa0eQCEK/j+xHkehZCELSZgSOKw4qNcxwlrgQRyKEIAzHF0zQq1KTzLmS4OsZaQSCOBI15jgonFOG683MyT4km6ELm5UdLFsbYmpUfTNMusRlsADl3tzaxusoCqxzK1AA/DDW8mtzOHW5QhJUn0NcUWuli3GCcoMzIaASeZCVq41x1I1BsALtnh1QhRyZfihtUxjuP5zU0/Mc3p3jZONk5qrnAkZRL3QAC4zIE6xN45LiE/DuSsTm1B0S7KhjKDEzoBInWDqE9pWtNsmTQWBmY8yhC3I57JPZtPPUibEBvhJJ/wDb0VoqUiSCDGm4X+iEK6Fs8VMNJkxpBtuvG+3xHqvH4Pi6993HMf8A29AhCkBy1sABcQhAH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3080" name="Picture 8" descr="http://thumbs.dreamstime.com/x/bambini-che-mangiano-il-gelato-153135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750" y="3439886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umetto 4 5"/>
          <p:cNvSpPr/>
          <p:nvPr/>
        </p:nvSpPr>
        <p:spPr>
          <a:xfrm>
            <a:off x="5041900" y="1318871"/>
            <a:ext cx="6553200" cy="212101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/>
              <a:t>Le cose buone profumano di amicizia e di solidarietà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93913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comunediverucchio.it/images/rsgallery/display/VEDUTA_AEREA__ridimensionare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001156" cy="6858000"/>
          </a:xfrm>
          <a:prstGeom prst="rect">
            <a:avLst/>
          </a:prstGeom>
          <a:noFill/>
        </p:spPr>
      </p:pic>
      <p:pic>
        <p:nvPicPr>
          <p:cNvPr id="4" name="Picture 5" descr="msotw9_temp0"/>
          <p:cNvPicPr>
            <a:picLocks noChangeAspect="1" noChangeArrowheads="1"/>
          </p:cNvPicPr>
          <p:nvPr/>
        </p:nvPicPr>
        <p:blipFill>
          <a:blip r:embed="rId3" cstate="print"/>
          <a:srcRect l="17390"/>
          <a:stretch>
            <a:fillRect/>
          </a:stretch>
        </p:blipFill>
        <p:spPr bwMode="auto">
          <a:xfrm>
            <a:off x="1524001" y="3214686"/>
            <a:ext cx="1357321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umetto 1 4"/>
          <p:cNvSpPr/>
          <p:nvPr/>
        </p:nvSpPr>
        <p:spPr>
          <a:xfrm>
            <a:off x="3987800" y="3071810"/>
            <a:ext cx="6537356" cy="3659190"/>
          </a:xfrm>
          <a:prstGeom prst="wedgeRectCallout">
            <a:avLst>
              <a:gd name="adj1" fmla="val -70401"/>
              <a:gd name="adj2" fmla="val -243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4279900" y="3571876"/>
            <a:ext cx="5994400" cy="267765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chemeClr val="bg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vivere la legalit</a:t>
            </a:r>
            <a:r>
              <a:rPr lang="it-IT" sz="2400" b="1" dirty="0">
                <a:solidFill>
                  <a:schemeClr val="bg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à</a:t>
            </a:r>
            <a:r>
              <a:rPr lang="it-IT" sz="2400" dirty="0">
                <a:solidFill>
                  <a:schemeClr val="bg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vuol dire condividerla, riconoscendo che dimensione costitutiva della persona </a:t>
            </a:r>
            <a:r>
              <a:rPr lang="it-IT" sz="2400" dirty="0">
                <a:solidFill>
                  <a:schemeClr val="bg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è</a:t>
            </a:r>
            <a:r>
              <a:rPr lang="it-IT" sz="2400" dirty="0">
                <a:solidFill>
                  <a:schemeClr val="bg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la relazione con l'altro, con la comunit</a:t>
            </a:r>
            <a:r>
              <a:rPr lang="it-IT" sz="2400" dirty="0">
                <a:solidFill>
                  <a:schemeClr val="bg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à</a:t>
            </a:r>
            <a:r>
              <a:rPr lang="it-IT" sz="2400" dirty="0">
                <a:solidFill>
                  <a:schemeClr val="bg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pi</a:t>
            </a:r>
            <a:r>
              <a:rPr lang="it-IT" sz="2400" dirty="0">
                <a:solidFill>
                  <a:schemeClr val="bg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ù</a:t>
            </a:r>
            <a:r>
              <a:rPr lang="it-IT" sz="2400" dirty="0">
                <a:solidFill>
                  <a:schemeClr val="bg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vasta che ognuno contribuisce a realizzare con la propria libert</a:t>
            </a:r>
            <a:r>
              <a:rPr lang="it-IT" sz="2400" dirty="0">
                <a:solidFill>
                  <a:schemeClr val="bg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à</a:t>
            </a:r>
            <a:r>
              <a:rPr lang="it-IT" sz="2400" dirty="0">
                <a:solidFill>
                  <a:schemeClr val="bg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e responsabilit</a:t>
            </a:r>
            <a:r>
              <a:rPr lang="it-IT" sz="2400" dirty="0">
                <a:solidFill>
                  <a:schemeClr val="bg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à</a:t>
            </a:r>
            <a:endParaRPr lang="it-IT" sz="2400" dirty="0">
              <a:solidFill>
                <a:schemeClr val="bg1"/>
              </a:solidFill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233C-66F5-4BF1-B246-AE8C2319FF86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183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I.T.C. </a:t>
            </a:r>
            <a:br>
              <a:rPr lang="it-IT" dirty="0" smtClean="0"/>
            </a:br>
            <a:r>
              <a:rPr lang="it-IT" dirty="0" smtClean="0"/>
              <a:t>Adolescenti </a:t>
            </a:r>
            <a:br>
              <a:rPr lang="it-IT" dirty="0" smtClean="0"/>
            </a:br>
            <a:r>
              <a:rPr lang="it-IT" dirty="0" smtClean="0"/>
              <a:t>come granchi a primavera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sz="3200" dirty="0"/>
              <a:t>information and </a:t>
            </a:r>
            <a:r>
              <a:rPr lang="it-IT" sz="3200" dirty="0" err="1"/>
              <a:t>comunication</a:t>
            </a:r>
            <a:r>
              <a:rPr lang="it-IT" sz="3200" dirty="0"/>
              <a:t> </a:t>
            </a:r>
            <a:r>
              <a:rPr lang="it-IT" sz="3200" dirty="0" err="1"/>
              <a:t>technology</a:t>
            </a:r>
            <a:endParaRPr lang="it-IT" dirty="0"/>
          </a:p>
        </p:txBody>
      </p:sp>
      <p:pic>
        <p:nvPicPr>
          <p:cNvPr id="1026" name="Picture 2" descr="20020717_daily4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9616" y="476672"/>
            <a:ext cx="4083796" cy="2858660"/>
          </a:xfrm>
          <a:prstGeom prst="rect">
            <a:avLst/>
          </a:prstGeom>
          <a:noFill/>
        </p:spPr>
      </p:pic>
      <p:pic>
        <p:nvPicPr>
          <p:cNvPr id="1028" name="Picture 4" descr="IMG_4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40217" y="5301208"/>
            <a:ext cx="1778379" cy="1178176"/>
          </a:xfrm>
          <a:prstGeom prst="rect">
            <a:avLst/>
          </a:prstGeom>
          <a:noFill/>
        </p:spPr>
      </p:pic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233C-66F5-4BF1-B246-AE8C2319FF86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14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Socializzare in rete</a:t>
            </a:r>
            <a:br>
              <a:rPr lang="it-IT" dirty="0" smtClean="0"/>
            </a:br>
            <a:r>
              <a:rPr lang="it-IT" dirty="0" smtClean="0"/>
              <a:t>SNS social network </a:t>
            </a:r>
            <a:r>
              <a:rPr lang="it-IT" dirty="0" err="1" smtClean="0"/>
              <a:t>sites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t-IT" sz="2800" dirty="0" smtClean="0"/>
              <a:t>Si entra a far parte di gruppi</a:t>
            </a:r>
          </a:p>
          <a:p>
            <a:r>
              <a:rPr lang="it-IT" sz="2800" dirty="0" smtClean="0"/>
              <a:t>Si condividono interessi</a:t>
            </a:r>
          </a:p>
          <a:p>
            <a:r>
              <a:rPr lang="it-IT" sz="2800" dirty="0" smtClean="0"/>
              <a:t>Si condividono passioni</a:t>
            </a:r>
          </a:p>
          <a:p>
            <a:r>
              <a:rPr lang="it-IT" sz="2800" dirty="0" smtClean="0"/>
              <a:t>Si supera l’eventuale esclusione sociale</a:t>
            </a:r>
          </a:p>
          <a:p>
            <a:r>
              <a:rPr lang="it-IT" sz="2800" dirty="0" smtClean="0"/>
              <a:t>Si promuove il senso di appartenenza</a:t>
            </a:r>
          </a:p>
          <a:p>
            <a:pPr>
              <a:buNone/>
            </a:pPr>
            <a:r>
              <a:rPr lang="it-IT" sz="2800" dirty="0" smtClean="0"/>
              <a:t>Sonia Livingstone: è un nuovo arcipelago simbolico dove si innerva l’identità  e nel web si sedimentano pensieri,emozioni ed interessi</a:t>
            </a:r>
            <a:endParaRPr lang="it-IT" sz="280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233C-66F5-4BF1-B246-AE8C2319FF86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153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I.T.C.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36800" y="1538511"/>
            <a:ext cx="9167812" cy="4372711"/>
          </a:xfrm>
        </p:spPr>
        <p:txBody>
          <a:bodyPr>
            <a:noAutofit/>
          </a:bodyPr>
          <a:lstStyle/>
          <a:p>
            <a:r>
              <a:rPr lang="it-IT" sz="3200" b="1" dirty="0" smtClean="0"/>
              <a:t>Emergenza educativa e nuove tecnologie</a:t>
            </a:r>
          </a:p>
          <a:p>
            <a:pPr>
              <a:buNone/>
            </a:pPr>
            <a:r>
              <a:rPr lang="it-IT" sz="3200" b="1" dirty="0" smtClean="0"/>
              <a:t>Sono accessori indispensabili ?</a:t>
            </a:r>
          </a:p>
          <a:p>
            <a:r>
              <a:rPr lang="it-IT" sz="2800" dirty="0" smtClean="0"/>
              <a:t>Non sono una agenzia educativa  … ma un ambiente significativo</a:t>
            </a:r>
          </a:p>
          <a:p>
            <a:r>
              <a:rPr lang="it-IT" sz="2800" dirty="0" smtClean="0"/>
              <a:t>Esercitano influssi positivi e negativi</a:t>
            </a:r>
          </a:p>
          <a:p>
            <a:r>
              <a:rPr lang="it-IT" sz="2800" dirty="0" smtClean="0"/>
              <a:t>La rapidità e l’invasività della tecnologia provocano la riflessione degli adulti</a:t>
            </a:r>
          </a:p>
          <a:p>
            <a:r>
              <a:rPr lang="it-IT" sz="2800" dirty="0" smtClean="0"/>
              <a:t>Come utilizzarli al meglio per allargare le reti amicali</a:t>
            </a:r>
            <a:endParaRPr lang="it-IT" sz="2800" dirty="0"/>
          </a:p>
        </p:txBody>
      </p:sp>
      <p:pic>
        <p:nvPicPr>
          <p:cNvPr id="4" name="Picture 6" descr="blog_granchi2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96330" y="428605"/>
            <a:ext cx="1524000" cy="914401"/>
          </a:xfrm>
          <a:prstGeom prst="rect">
            <a:avLst/>
          </a:prstGeom>
          <a:noFill/>
        </p:spPr>
      </p:pic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233C-66F5-4BF1-B246-AE8C2319FF86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917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Bullismo e </a:t>
            </a:r>
            <a:r>
              <a:rPr lang="it-IT" dirty="0" err="1" smtClean="0"/>
              <a:t>cyberbulling</a:t>
            </a:r>
            <a:endParaRPr lang="it-IT" dirty="0"/>
          </a:p>
        </p:txBody>
      </p:sp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3129169144"/>
              </p:ext>
            </p:extLst>
          </p:nvPr>
        </p:nvGraphicFramePr>
        <p:xfrm>
          <a:off x="1703512" y="1282700"/>
          <a:ext cx="10069388" cy="5575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233C-66F5-4BF1-B246-AE8C2319FF86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146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L’educazione, la </a:t>
            </a:r>
            <a:r>
              <a:rPr lang="it-IT" dirty="0" err="1" smtClean="0"/>
              <a:t>cybereducazione</a:t>
            </a:r>
            <a:r>
              <a:rPr lang="it-IT" dirty="0" smtClean="0"/>
              <a:t> è …</a:t>
            </a:r>
            <a:br>
              <a:rPr lang="it-IT" dirty="0" smtClean="0"/>
            </a:br>
            <a:endParaRPr lang="it-IT" dirty="0"/>
          </a:p>
        </p:txBody>
      </p:sp>
      <p:pic>
        <p:nvPicPr>
          <p:cNvPr id="76802" name="Picture 2" descr="santarcangelo Santarcangelo di Romag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63755" y="1353468"/>
            <a:ext cx="13201755" cy="5314032"/>
          </a:xfrm>
          <a:prstGeom prst="rect">
            <a:avLst/>
          </a:prstGeom>
          <a:noFill/>
        </p:spPr>
      </p:pic>
      <p:sp>
        <p:nvSpPr>
          <p:cNvPr id="4" name="Esplosione 1 3"/>
          <p:cNvSpPr/>
          <p:nvPr/>
        </p:nvSpPr>
        <p:spPr>
          <a:xfrm>
            <a:off x="4223792" y="2996952"/>
            <a:ext cx="6912768" cy="429309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dirty="0"/>
              <a:t>Speranza di futuro: … né bulli né citrulli …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233C-66F5-4BF1-B246-AE8C2319FF86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503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7" name="Picture 3" descr="Tramonto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2643188"/>
            <a:ext cx="9144000" cy="4214812"/>
          </a:xfrm>
          <a:noFill/>
        </p:spPr>
      </p:pic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2927351" y="1844676"/>
            <a:ext cx="6264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sz="2800" b="1"/>
          </a:p>
        </p:txBody>
      </p:sp>
      <p:pic>
        <p:nvPicPr>
          <p:cNvPr id="82949" name="Picture 5" descr="msotw9_temp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6845" y="3214687"/>
            <a:ext cx="125571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1524000" y="476250"/>
            <a:ext cx="507206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400" b="1" dirty="0"/>
              <a:t>Il sogno del mio domani non può essere un desiderio malato,</a:t>
            </a:r>
          </a:p>
          <a:p>
            <a:pPr>
              <a:spcBef>
                <a:spcPct val="50000"/>
              </a:spcBef>
            </a:pPr>
            <a:r>
              <a:rPr lang="it-IT" sz="2400" b="1" dirty="0"/>
              <a:t> ma la speranza alla quale mi avete educato.</a:t>
            </a:r>
          </a:p>
          <a:p>
            <a:pPr eaLnBrk="0" hangingPunct="0"/>
            <a:endParaRPr lang="it-IT" sz="2400" dirty="0"/>
          </a:p>
        </p:txBody>
      </p:sp>
      <p:pic>
        <p:nvPicPr>
          <p:cNvPr id="35842" name="Picture 2" descr="http://www.pdrimini.it/binary_files/news/valmarecchia_667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2064" y="188640"/>
            <a:ext cx="3995936" cy="2448272"/>
          </a:xfrm>
          <a:prstGeom prst="rect">
            <a:avLst/>
          </a:prstGeom>
          <a:noFill/>
        </p:spPr>
      </p:pic>
      <p:sp>
        <p:nvSpPr>
          <p:cNvPr id="7" name="Fumetto 4 6"/>
          <p:cNvSpPr/>
          <p:nvPr/>
        </p:nvSpPr>
        <p:spPr>
          <a:xfrm>
            <a:off x="3575719" y="2204864"/>
            <a:ext cx="7304701" cy="4170536"/>
          </a:xfrm>
          <a:prstGeom prst="cloudCallout">
            <a:avLst>
              <a:gd name="adj1" fmla="val -69820"/>
              <a:gd name="adj2" fmla="val 19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… IO SOGNO POSITIVO …</a:t>
            </a: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233C-66F5-4BF1-B246-AE8C2319FF86}" type="slidenum">
              <a:rPr lang="it-IT" smtClean="0"/>
              <a:pPr/>
              <a:t>26</a:t>
            </a:fld>
            <a:endParaRPr lang="it-IT"/>
          </a:p>
        </p:txBody>
      </p:sp>
      <p:pic>
        <p:nvPicPr>
          <p:cNvPr id="9" name="Picture 2" descr="https://encrypted-tbn1.gstatic.com/images?q=tbn:ANd9GcRZolcP2MVcxRHCuNvLhvSjSZMI6jvdGAC2sQr_0RG48dP9ILW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488" y="4380013"/>
            <a:ext cx="1990725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18094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28800" y="2708921"/>
            <a:ext cx="8686800" cy="3371205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233C-66F5-4BF1-B246-AE8C2319FF86}" type="slidenum">
              <a:rPr lang="it-IT" smtClean="0"/>
              <a:pPr/>
              <a:t>27</a:t>
            </a:fld>
            <a:endParaRPr lang="it-IT"/>
          </a:p>
        </p:txBody>
      </p:sp>
      <p:pic>
        <p:nvPicPr>
          <p:cNvPr id="12" name="Picture 2" descr="mafalda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-603448"/>
            <a:ext cx="5873750" cy="7461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umetto 4 3"/>
          <p:cNvSpPr/>
          <p:nvPr/>
        </p:nvSpPr>
        <p:spPr>
          <a:xfrm>
            <a:off x="6648847" y="-1453149"/>
            <a:ext cx="6400800" cy="8699500"/>
          </a:xfrm>
          <a:prstGeom prst="cloudCallout">
            <a:avLst>
              <a:gd name="adj1" fmla="val -75397"/>
              <a:gd name="adj2" fmla="val 11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Dott. Bartolucci …. Mangiamoci un buon gelato ….</a:t>
            </a:r>
            <a:endParaRPr lang="it-IT" dirty="0"/>
          </a:p>
        </p:txBody>
      </p:sp>
      <p:pic>
        <p:nvPicPr>
          <p:cNvPr id="9" name="Picture 2" descr="https://encrypted-tbn1.gstatic.com/images?q=tbn:ANd9GcRZolcP2MVcxRHCuNvLhvSjSZMI6jvdGAC2sQr_0RG48dP9ILW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536" y="3127276"/>
            <a:ext cx="1990725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51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Dott. Maurizio Bartolucci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1847414"/>
          </a:xfrm>
        </p:spPr>
        <p:txBody>
          <a:bodyPr>
            <a:normAutofit lnSpcReduction="10000"/>
          </a:bodyPr>
          <a:lstStyle/>
          <a:p>
            <a:r>
              <a:rPr lang="it-IT" sz="2400" b="1" dirty="0" smtClean="0"/>
              <a:t>psicoterapeuta – formatore</a:t>
            </a:r>
          </a:p>
          <a:p>
            <a:r>
              <a:rPr lang="it-IT" sz="2400" b="1" dirty="0" smtClean="0">
                <a:hlinkClick r:id="rId2"/>
              </a:rPr>
              <a:t>www.psicostudio.eu</a:t>
            </a:r>
            <a:endParaRPr lang="it-IT" sz="2400" b="1" dirty="0" smtClean="0"/>
          </a:p>
          <a:p>
            <a:r>
              <a:rPr lang="it-IT" sz="2400" b="1" dirty="0" err="1" smtClean="0"/>
              <a:t>cell</a:t>
            </a:r>
            <a:r>
              <a:rPr lang="it-IT" sz="2400" b="1" dirty="0" smtClean="0"/>
              <a:t>. 3484163445</a:t>
            </a:r>
          </a:p>
          <a:p>
            <a:r>
              <a:rPr lang="it-IT" sz="2400" b="1" dirty="0" err="1" smtClean="0"/>
              <a:t>e.mail</a:t>
            </a:r>
            <a:r>
              <a:rPr lang="it-IT" sz="2400" b="1" dirty="0" smtClean="0"/>
              <a:t>: psicostudio@libero.it</a:t>
            </a:r>
          </a:p>
          <a:p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102231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L’AMICIZIA </a:t>
            </a:r>
            <a:endParaRPr lang="it-IT" dirty="0"/>
          </a:p>
        </p:txBody>
      </p:sp>
      <p:pic>
        <p:nvPicPr>
          <p:cNvPr id="4102" name="Picture 6" descr="Non Congelateci il Sorriso Rimini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18" y="2100376"/>
            <a:ext cx="6572250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>
          <a:xfrm>
            <a:off x="4376057" y="4397829"/>
            <a:ext cx="5290457" cy="15022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LA LEGGE DELL’AMICIZIA E DELLE BUONE REGOLE</a:t>
            </a:r>
          </a:p>
          <a:p>
            <a:pPr algn="ctr"/>
            <a:r>
              <a:rPr lang="it-IT" dirty="0" smtClean="0"/>
              <a:t>ART. 1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7214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 Santarcangelo di fanno cose buone … </a:t>
            </a:r>
            <a:endParaRPr lang="it-IT" dirty="0"/>
          </a:p>
        </p:txBody>
      </p:sp>
      <p:pic>
        <p:nvPicPr>
          <p:cNvPr id="6146" name="Picture 2" descr="https://encrypted-tbn1.gstatic.com/images?q=tbn:ANd9GcRZolcP2MVcxRHCuNvLhvSjSZMI6jvdGAC2sQr_0RG48dP9ILW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0085" y="1690688"/>
            <a:ext cx="1990725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iatsantarcangelo.com/images/contenuti/veduta01-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04" y="1690688"/>
            <a:ext cx="733425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umetto 4 3"/>
          <p:cNvSpPr/>
          <p:nvPr/>
        </p:nvSpPr>
        <p:spPr>
          <a:xfrm>
            <a:off x="8077654" y="3986213"/>
            <a:ext cx="4114346" cy="251255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Come questa sera …</a:t>
            </a:r>
          </a:p>
          <a:p>
            <a:pPr algn="ctr"/>
            <a:r>
              <a:rPr lang="it-IT" dirty="0" smtClean="0"/>
              <a:t>Spazio dell’incontro, della comunità educante ed includente … </a:t>
            </a:r>
          </a:p>
          <a:p>
            <a:pPr algn="ctr"/>
            <a:r>
              <a:rPr lang="it-IT" dirty="0" smtClean="0"/>
              <a:t>Spazio dell’accoglienza …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1488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36800" y="365125"/>
            <a:ext cx="9017000" cy="1325563"/>
          </a:xfrm>
        </p:spPr>
        <p:txBody>
          <a:bodyPr>
            <a:normAutofit/>
          </a:bodyPr>
          <a:lstStyle/>
          <a:p>
            <a:r>
              <a:rPr lang="it-IT" dirty="0" smtClean="0"/>
              <a:t>Cosa buona è: lo star bene con se stessi e con gli altri … </a:t>
            </a:r>
            <a:endParaRPr lang="it-IT" dirty="0"/>
          </a:p>
        </p:txBody>
      </p:sp>
      <p:pic>
        <p:nvPicPr>
          <p:cNvPr id="7170" name="Picture 2" descr="santarcangelatojpeg_400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342" y="2122714"/>
            <a:ext cx="3810000" cy="14478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robertominelli.blog.tiscali.it/wp-content/blogs.dir/35187/files/immagini/depressa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685" y="1545770"/>
            <a:ext cx="4762500" cy="533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/>
          <p:cNvSpPr/>
          <p:nvPr/>
        </p:nvSpPr>
        <p:spPr>
          <a:xfrm>
            <a:off x="6542313" y="3641271"/>
            <a:ext cx="5138057" cy="1741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Art. 2</a:t>
            </a:r>
          </a:p>
          <a:p>
            <a:pPr algn="ctr"/>
            <a:r>
              <a:rPr lang="it-IT" dirty="0" smtClean="0"/>
              <a:t>I genitori sono attenti ai cambiamenti nel comportamento quotidiano dei figli</a:t>
            </a:r>
            <a:endParaRPr lang="it-IT" dirty="0"/>
          </a:p>
        </p:txBody>
      </p:sp>
      <p:pic>
        <p:nvPicPr>
          <p:cNvPr id="6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917" y="5412013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070" y="5382985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73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L’incontro è:</a:t>
            </a:r>
            <a:r>
              <a:rPr lang="it-IT" dirty="0" smtClean="0"/>
              <a:t> destino di relazione con l’ALTERITA’</a:t>
            </a:r>
            <a:endParaRPr lang="it-IT" dirty="0"/>
          </a:p>
        </p:txBody>
      </p:sp>
      <p:pic>
        <p:nvPicPr>
          <p:cNvPr id="5122" name="Picture 2" descr="https://encrypted-tbn1.gstatic.com/images?q=tbn:ANd9GcSTVsdN5lQQd3glM3HzC5t5JoaVZjLLABhobaRP16QmzCr9GwZuA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431" y="5241471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agottino celeste a pois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17" y="2159794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517" y="5241471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950" y="5317671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thumbs.dreamstime.com/x/bambini-felici-ragazzo-e-ragazze-che-mangiano-il-gelato-isolato-274220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542" y="2340088"/>
            <a:ext cx="3810000" cy="21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data.whicdn.com/images/42086640/224456_508182325876339_362974018_n_lar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6241" y="1124567"/>
            <a:ext cx="3116942" cy="396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/>
          <p:cNvSpPr/>
          <p:nvPr/>
        </p:nvSpPr>
        <p:spPr>
          <a:xfrm>
            <a:off x="8736241" y="5094514"/>
            <a:ext cx="3116942" cy="1556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Art. 3</a:t>
            </a:r>
          </a:p>
          <a:p>
            <a:pPr algn="ctr"/>
            <a:r>
              <a:rPr lang="it-IT" dirty="0" smtClean="0"/>
              <a:t>I genitori non sottovalutano o banalizzano episodi di disagio relazionale tra coetanei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8732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9218" name="Picture 2" descr="I primi fidanzati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32" y="1690688"/>
            <a:ext cx="669436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648" y="1667670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tangolo 3"/>
          <p:cNvSpPr/>
          <p:nvPr/>
        </p:nvSpPr>
        <p:spPr>
          <a:xfrm>
            <a:off x="7837714" y="1690689"/>
            <a:ext cx="3875315" cy="20648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it-IT" dirty="0" smtClean="0"/>
              <a:t>Stupore che l’altro esiste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it-IT" dirty="0" smtClean="0"/>
              <a:t>È scoperta dell’altro portatore di interiorità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it-IT" dirty="0"/>
          </a:p>
        </p:txBody>
      </p:sp>
      <p:pic>
        <p:nvPicPr>
          <p:cNvPr id="6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32" y="1644651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umetto 4 2"/>
          <p:cNvSpPr/>
          <p:nvPr/>
        </p:nvSpPr>
        <p:spPr>
          <a:xfrm>
            <a:off x="1462508" y="217715"/>
            <a:ext cx="7492266" cy="127362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dirty="0" smtClean="0"/>
              <a:t>L’incontro è …</a:t>
            </a:r>
            <a:endParaRPr lang="it-IT" sz="3200" dirty="0"/>
          </a:p>
        </p:txBody>
      </p:sp>
      <p:sp>
        <p:nvSpPr>
          <p:cNvPr id="7" name="Rettangolo 6"/>
          <p:cNvSpPr/>
          <p:nvPr/>
        </p:nvSpPr>
        <p:spPr>
          <a:xfrm>
            <a:off x="7837714" y="3973286"/>
            <a:ext cx="3875315" cy="1948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Art. 4</a:t>
            </a:r>
          </a:p>
          <a:p>
            <a:pPr algn="ctr"/>
            <a:r>
              <a:rPr lang="it-IT" dirty="0" smtClean="0"/>
              <a:t>I genitori sono sempre disponibili ad ascoltare i racconti dei figli relativi  alla loro vita  a scuola e nel gruppo</a:t>
            </a:r>
            <a:endParaRPr lang="it-IT" dirty="0"/>
          </a:p>
        </p:txBody>
      </p:sp>
      <p:pic>
        <p:nvPicPr>
          <p:cNvPr id="9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4346" y="210232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6771" y="181203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700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L’incontro in amicizia è … un buon gelato … 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491343" y="2231571"/>
            <a:ext cx="3918857" cy="10559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Desiderio dell’altro che comincia dentro di noi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4038600" y="3287486"/>
            <a:ext cx="3799115" cy="979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È avvicinarsi all’Altro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5410200" y="4267201"/>
            <a:ext cx="3820886" cy="8817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È desiderio di conoscere l’Atro uscendo dal nostro limite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7543800" y="5148944"/>
            <a:ext cx="3614057" cy="7293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È empatia</a:t>
            </a:r>
            <a:endParaRPr lang="it-IT" dirty="0"/>
          </a:p>
        </p:txBody>
      </p:sp>
      <p:pic>
        <p:nvPicPr>
          <p:cNvPr id="8" name="Picture 2" descr="icecream3_4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686" y="3287486"/>
            <a:ext cx="2579914" cy="2483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45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L’amicizia è «darsi identità»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Fumetto 4 3"/>
          <p:cNvSpPr/>
          <p:nvPr/>
        </p:nvSpPr>
        <p:spPr>
          <a:xfrm>
            <a:off x="712221" y="1404257"/>
            <a:ext cx="7620000" cy="328748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/>
              <a:t>È fare spazio al pensiero dell’ALTRO</a:t>
            </a:r>
          </a:p>
          <a:p>
            <a:pPr algn="ctr"/>
            <a:r>
              <a:rPr lang="it-IT" sz="2800" dirty="0" smtClean="0"/>
              <a:t>È </a:t>
            </a:r>
            <a:r>
              <a:rPr lang="it-IT" sz="2800" dirty="0" err="1" smtClean="0"/>
              <a:t>com</a:t>
            </a:r>
            <a:r>
              <a:rPr lang="it-IT" sz="2800" dirty="0" smtClean="0"/>
              <a:t>-prensione dell’Altro</a:t>
            </a:r>
            <a:endParaRPr lang="it-IT" sz="2800" dirty="0"/>
          </a:p>
        </p:txBody>
      </p:sp>
      <p:sp>
        <p:nvSpPr>
          <p:cNvPr id="5" name="Rettangolo 4"/>
          <p:cNvSpPr/>
          <p:nvPr/>
        </p:nvSpPr>
        <p:spPr>
          <a:xfrm>
            <a:off x="6455229" y="4406900"/>
            <a:ext cx="4898571" cy="17326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/>
              <a:t>Art. 5</a:t>
            </a:r>
          </a:p>
          <a:p>
            <a:pPr algn="ctr"/>
            <a:r>
              <a:rPr lang="it-IT" sz="2400" dirty="0" smtClean="0"/>
              <a:t>Costruire in famiglia un clima basato sulla comprensione reciproca</a:t>
            </a:r>
            <a:endParaRPr lang="it-IT" sz="2400" dirty="0"/>
          </a:p>
        </p:txBody>
      </p:sp>
      <p:pic>
        <p:nvPicPr>
          <p:cNvPr id="6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367" y="4920343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2221" y="2921000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8187" y="2951843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4911" y="4920343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encrypted-tbn1.gstatic.com/images?q=tbn:ANd9GcSTVsdN5lQQd3glM3HzC5t5JoaVZjLLABhobaRP16QmzCr9GwZu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8187" y="624110"/>
            <a:ext cx="1162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57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Filo">
  <a:themeElements>
    <a:clrScheme name="Filo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ilo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il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340</TotalTime>
  <Words>760</Words>
  <Application>Microsoft Office PowerPoint</Application>
  <PresentationFormat>Widescreen</PresentationFormat>
  <Paragraphs>115</Paragraphs>
  <Slides>28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7" baseType="lpstr">
      <vt:lpstr>Arial</vt:lpstr>
      <vt:lpstr>Arial Black</vt:lpstr>
      <vt:lpstr>Calibri</vt:lpstr>
      <vt:lpstr>Century Gothic</vt:lpstr>
      <vt:lpstr>Times New Roman</vt:lpstr>
      <vt:lpstr>Verdana</vt:lpstr>
      <vt:lpstr>Wingdings</vt:lpstr>
      <vt:lpstr>Wingdings 3</vt:lpstr>
      <vt:lpstr>Filo</vt:lpstr>
      <vt:lpstr>Presentazione standard di PowerPoint</vt:lpstr>
      <vt:lpstr>È LA FESTA DELLE COSE BUONE ….</vt:lpstr>
      <vt:lpstr>L’AMICIZIA </vt:lpstr>
      <vt:lpstr>A Santarcangelo di fanno cose buone … </vt:lpstr>
      <vt:lpstr>Cosa buona è: lo star bene con se stessi e con gli altri … </vt:lpstr>
      <vt:lpstr>L’incontro è: destino di relazione con l’ALTERITA’</vt:lpstr>
      <vt:lpstr>Presentazione standard di PowerPoint</vt:lpstr>
      <vt:lpstr>L’incontro in amicizia è … un buon gelato …  </vt:lpstr>
      <vt:lpstr>L’amicizia è «darsi identità»</vt:lpstr>
      <vt:lpstr>L’incontro è «un assaggio di amicizia»</vt:lpstr>
      <vt:lpstr>Il bullismo è «fare male, farsi male … «</vt:lpstr>
      <vt:lpstr>IL BULLISMO RACCONTA IL DISAGIO O LO URLA ? … </vt:lpstr>
      <vt:lpstr>È IL PARADOSSO DELL’INVIDIA NEI CONFRONTI DELLE VITTIME</vt:lpstr>
      <vt:lpstr>IL RUOLO DEI BULLI</vt:lpstr>
      <vt:lpstr>È FATICA A STARE DENTRO LE EMOZIONI: mentre l’aggressività è «andare verso» il bullismo è «andare contro» e non saper con-dividere l’emozione profonda</vt:lpstr>
      <vt:lpstr>Le sette forme di bullismo</vt:lpstr>
      <vt:lpstr>Bullismo a scuola: «esserci» piuttosto che «essere» alla ricerca del con-tatto</vt:lpstr>
      <vt:lpstr>Quasi … qualche certezza … obiettivi operativi</vt:lpstr>
      <vt:lpstr>Un sommesso suggerimento per la scuola ….</vt:lpstr>
      <vt:lpstr>Presentazione standard di PowerPoint</vt:lpstr>
      <vt:lpstr>I.T.C.  Adolescenti  come granchi a primavera</vt:lpstr>
      <vt:lpstr>Socializzare in rete SNS social network sites</vt:lpstr>
      <vt:lpstr>I.T.C. </vt:lpstr>
      <vt:lpstr>Bullismo e cyberbulling</vt:lpstr>
      <vt:lpstr>L’educazione, la cybereducazione è … </vt:lpstr>
      <vt:lpstr>Presentazione standard di PowerPoint</vt:lpstr>
      <vt:lpstr>Presentazione standard di PowerPoint</vt:lpstr>
      <vt:lpstr>Dott. Maurizio Bartolucci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Maurizio Bartolucci</dc:creator>
  <cp:lastModifiedBy>Maurizio Bartolucci</cp:lastModifiedBy>
  <cp:revision>29</cp:revision>
  <dcterms:created xsi:type="dcterms:W3CDTF">2014-06-13T07:06:23Z</dcterms:created>
  <dcterms:modified xsi:type="dcterms:W3CDTF">2014-12-12T13:32:59Z</dcterms:modified>
</cp:coreProperties>
</file>